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diagrams/data4.xml" ContentType="application/vnd.openxmlformats-officedocument.drawingml.diagramData+xml"/>
  <Override PartName="/ppt/diagrams/data3.xml" ContentType="application/vnd.openxmlformats-officedocument.drawingml.diagramData+xml"/>
  <Override PartName="/ppt/presentation.xml" ContentType="application/vnd.openxmlformats-officedocument.presentationml.presentation.main+xml"/>
  <Override PartName="/ppt/diagrams/data2.xml" ContentType="application/vnd.openxmlformats-officedocument.drawingml.diagramData+xml"/>
  <Override PartName="/ppt/diagrams/data1.xml" ContentType="application/vnd.openxmlformats-officedocument.drawingml.diagramData+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diagrams/layout3.xml" ContentType="application/vnd.openxmlformats-officedocument.drawingml.diagramLayout+xml"/>
  <Override PartName="/ppt/diagrams/quickStyle3.xml" ContentType="application/vnd.openxmlformats-officedocument.drawingml.diagramStyle+xml"/>
  <Override PartName="/ppt/diagrams/drawing2.xml" ContentType="application/vnd.ms-office.drawingml.diagramDrawing+xml"/>
  <Override PartName="/ppt/diagrams/drawing3.xml" ContentType="application/vnd.ms-office.drawingml.diagramDrawing+xml"/>
  <Override PartName="/ppt/theme/theme1.xml" ContentType="application/vnd.openxmlformats-officedocument.theme+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quickStyle2.xml" ContentType="application/vnd.openxmlformats-officedocument.drawingml.diagramStyle+xml"/>
  <Override PartName="/ppt/diagrams/layout2.xml" ContentType="application/vnd.openxmlformats-officedocument.drawingml.diagram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diagrams/colors2.xml" ContentType="application/vnd.openxmlformats-officedocument.drawingml.diagramColors+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3.xml" ContentType="application/vnd.openxmlformats-officedocument.theme+xml"/>
  <Override PartName="/ppt/theme/theme2.xml" ContentType="application/vnd.openxmlformats-officedocument.theme+xml"/>
  <Override PartName="/ppt/diagrams/colors3.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43891200" cy="32918400"/>
  <p:notesSz cx="32245300" cy="487045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E5E7"/>
    <a:srgbClr val="B02D2A"/>
    <a:srgbClr val="95192D"/>
    <a:srgbClr val="F8C3CB"/>
    <a:srgbClr val="E3B4BB"/>
    <a:srgbClr val="DFACB4"/>
    <a:srgbClr val="C56575"/>
    <a:srgbClr val="A60000"/>
    <a:srgbClr val="E2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181"/>
    <p:restoredTop sz="95872"/>
  </p:normalViewPr>
  <p:slideViewPr>
    <p:cSldViewPr>
      <p:cViewPr>
        <p:scale>
          <a:sx n="22" d="100"/>
          <a:sy n="22" d="100"/>
        </p:scale>
        <p:origin x="2128" y="248"/>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handoutMaster" Target="handoutMasters/handoutMaster1.xml"/><Relationship Id="rId9" Type="http://schemas.openxmlformats.org/officeDocument/2006/relationships/customXml" Target="../customXml/item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FA5AB1-EC18-DA4C-BEB4-E20E15EE2ECE}"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CEA212DA-E284-ED4B-8B3F-E181FA97C181}">
      <dgm:prSet/>
      <dgm:spPr>
        <a:solidFill>
          <a:srgbClr val="95192D"/>
        </a:solidFill>
        <a:ln>
          <a:noFill/>
        </a:ln>
      </dgm:spPr>
      <dgm:t>
        <a:bodyPr/>
        <a:lstStyle/>
        <a:p>
          <a:r>
            <a:rPr lang="en-US" dirty="0">
              <a:latin typeface="Calibri" panose="020F0502020204030204" pitchFamily="34" charset="0"/>
              <a:cs typeface="Calibri" panose="020F0502020204030204" pitchFamily="34" charset="0"/>
            </a:rPr>
            <a:t>Voice-Related Quality of Life (V-</a:t>
          </a:r>
          <a:r>
            <a:rPr lang="en-US" dirty="0" err="1">
              <a:latin typeface="Calibri" panose="020F0502020204030204" pitchFamily="34" charset="0"/>
              <a:cs typeface="Calibri" panose="020F0502020204030204" pitchFamily="34" charset="0"/>
            </a:rPr>
            <a:t>RQoL</a:t>
          </a:r>
          <a:r>
            <a:rPr lang="en-US" dirty="0">
              <a:latin typeface="Calibri" panose="020F0502020204030204" pitchFamily="34" charset="0"/>
              <a:cs typeface="Calibri" panose="020F0502020204030204" pitchFamily="34" charset="0"/>
            </a:rPr>
            <a:t>)</a:t>
          </a:r>
        </a:p>
      </dgm:t>
    </dgm:pt>
    <dgm:pt modelId="{C7E6A0DF-E1EB-F847-B00E-CCAAA98927C2}" type="parTrans" cxnId="{6A7FAA5F-8FC7-D042-A262-2AF8C983A796}">
      <dgm:prSet/>
      <dgm:spPr/>
      <dgm:t>
        <a:bodyPr/>
        <a:lstStyle/>
        <a:p>
          <a:endParaRPr lang="en-US">
            <a:latin typeface="Calibri" panose="020F0502020204030204" pitchFamily="34" charset="0"/>
            <a:cs typeface="Calibri" panose="020F0502020204030204" pitchFamily="34" charset="0"/>
          </a:endParaRPr>
        </a:p>
      </dgm:t>
    </dgm:pt>
    <dgm:pt modelId="{4C2EB2C3-E72F-CE41-A159-9A5C83DD7B55}" type="sibTrans" cxnId="{6A7FAA5F-8FC7-D042-A262-2AF8C983A796}">
      <dgm:prSet/>
      <dgm:spPr/>
      <dgm:t>
        <a:bodyPr/>
        <a:lstStyle/>
        <a:p>
          <a:endParaRPr lang="en-US">
            <a:latin typeface="Calibri" panose="020F0502020204030204" pitchFamily="34" charset="0"/>
            <a:cs typeface="Calibri" panose="020F0502020204030204" pitchFamily="34" charset="0"/>
          </a:endParaRPr>
        </a:p>
      </dgm:t>
    </dgm:pt>
    <dgm:pt modelId="{A5DC7823-6008-2648-B8E0-6006FE0782B0}">
      <dgm:prSet/>
      <dgm:spPr>
        <a:solidFill>
          <a:srgbClr val="F8C3CB"/>
        </a:solidFill>
        <a:ln>
          <a:solidFill>
            <a:srgbClr val="DFACB4">
              <a:alpha val="90000"/>
            </a:srgbClr>
          </a:solidFill>
        </a:ln>
      </dgm:spPr>
      <dgm:t>
        <a:bodyPr/>
        <a:lstStyle/>
        <a:p>
          <a:r>
            <a:rPr lang="en-US" dirty="0">
              <a:latin typeface="Calibri" panose="020F0502020204030204" pitchFamily="34" charset="0"/>
              <a:cs typeface="Calibri" panose="020F0502020204030204" pitchFamily="34" charset="0"/>
            </a:rPr>
            <a:t>The impact that the voice and vocal deficits have on an individual’s quality of life</a:t>
          </a:r>
        </a:p>
      </dgm:t>
    </dgm:pt>
    <dgm:pt modelId="{A3920C07-C501-8540-9E2E-F9F18CAC25F3}" type="parTrans" cxnId="{344DAA11-CD3D-8A46-84DC-214A718BE3C0}">
      <dgm:prSet/>
      <dgm:spPr/>
      <dgm:t>
        <a:bodyPr/>
        <a:lstStyle/>
        <a:p>
          <a:endParaRPr lang="en-US">
            <a:latin typeface="Calibri" panose="020F0502020204030204" pitchFamily="34" charset="0"/>
            <a:cs typeface="Calibri" panose="020F0502020204030204" pitchFamily="34" charset="0"/>
          </a:endParaRPr>
        </a:p>
      </dgm:t>
    </dgm:pt>
    <dgm:pt modelId="{1B100EBB-0C99-9741-A955-BFE195CE3BC6}" type="sibTrans" cxnId="{344DAA11-CD3D-8A46-84DC-214A718BE3C0}">
      <dgm:prSet/>
      <dgm:spPr/>
      <dgm:t>
        <a:bodyPr/>
        <a:lstStyle/>
        <a:p>
          <a:endParaRPr lang="en-US">
            <a:latin typeface="Calibri" panose="020F0502020204030204" pitchFamily="34" charset="0"/>
            <a:cs typeface="Calibri" panose="020F0502020204030204" pitchFamily="34" charset="0"/>
          </a:endParaRPr>
        </a:p>
      </dgm:t>
    </dgm:pt>
    <dgm:pt modelId="{13969218-44DC-474E-9091-76B50BEE4D79}">
      <dgm:prSet/>
      <dgm:spPr>
        <a:solidFill>
          <a:srgbClr val="95192D"/>
        </a:solidFill>
        <a:ln>
          <a:noFill/>
        </a:ln>
      </dgm:spPr>
      <dgm:t>
        <a:bodyPr/>
        <a:lstStyle/>
        <a:p>
          <a:r>
            <a:rPr lang="en-US" dirty="0">
              <a:latin typeface="Calibri" panose="020F0502020204030204" pitchFamily="34" charset="0"/>
              <a:cs typeface="Calibri" panose="020F0502020204030204" pitchFamily="34" charset="0"/>
            </a:rPr>
            <a:t>Quality of Life Scales</a:t>
          </a:r>
        </a:p>
      </dgm:t>
    </dgm:pt>
    <dgm:pt modelId="{4EF64D79-665A-E444-8138-CB66EFA35634}" type="parTrans" cxnId="{FC712094-5D85-0F44-99D9-3487FE76CA98}">
      <dgm:prSet/>
      <dgm:spPr/>
      <dgm:t>
        <a:bodyPr/>
        <a:lstStyle/>
        <a:p>
          <a:endParaRPr lang="en-US">
            <a:latin typeface="Calibri" panose="020F0502020204030204" pitchFamily="34" charset="0"/>
            <a:cs typeface="Calibri" panose="020F0502020204030204" pitchFamily="34" charset="0"/>
          </a:endParaRPr>
        </a:p>
      </dgm:t>
    </dgm:pt>
    <dgm:pt modelId="{07BAFE33-ADCB-874C-BA8E-E653BF8D8507}" type="sibTrans" cxnId="{FC712094-5D85-0F44-99D9-3487FE76CA98}">
      <dgm:prSet/>
      <dgm:spPr/>
      <dgm:t>
        <a:bodyPr/>
        <a:lstStyle/>
        <a:p>
          <a:endParaRPr lang="en-US">
            <a:latin typeface="Calibri" panose="020F0502020204030204" pitchFamily="34" charset="0"/>
            <a:cs typeface="Calibri" panose="020F0502020204030204" pitchFamily="34" charset="0"/>
          </a:endParaRPr>
        </a:p>
      </dgm:t>
    </dgm:pt>
    <dgm:pt modelId="{A4390DB2-EB4F-AF4D-8405-B1FADFE40106}">
      <dgm:prSet/>
      <dgm:spPr>
        <a:solidFill>
          <a:srgbClr val="F8C3CB">
            <a:alpha val="90000"/>
          </a:srgbClr>
        </a:solidFill>
      </dgm:spPr>
      <dgm:t>
        <a:bodyPr/>
        <a:lstStyle/>
        <a:p>
          <a:r>
            <a:rPr lang="en-US" dirty="0">
              <a:latin typeface="Calibri" panose="020F0502020204030204" pitchFamily="34" charset="0"/>
              <a:cs typeface="Calibri" panose="020F0502020204030204" pitchFamily="34" charset="0"/>
            </a:rPr>
            <a:t>5% of quality-of-life measures</a:t>
          </a:r>
        </a:p>
      </dgm:t>
    </dgm:pt>
    <dgm:pt modelId="{7D537CC0-6525-A544-AFF7-B6C0DDE791F9}" type="parTrans" cxnId="{860B62AF-DF5A-F148-AEE3-D1C86D14C5DD}">
      <dgm:prSet/>
      <dgm:spPr/>
      <dgm:t>
        <a:bodyPr/>
        <a:lstStyle/>
        <a:p>
          <a:endParaRPr lang="en-US">
            <a:latin typeface="Calibri" panose="020F0502020204030204" pitchFamily="34" charset="0"/>
            <a:cs typeface="Calibri" panose="020F0502020204030204" pitchFamily="34" charset="0"/>
          </a:endParaRPr>
        </a:p>
      </dgm:t>
    </dgm:pt>
    <dgm:pt modelId="{F3982800-F90D-1143-8EE2-C7C441923724}" type="sibTrans" cxnId="{860B62AF-DF5A-F148-AEE3-D1C86D14C5DD}">
      <dgm:prSet/>
      <dgm:spPr/>
      <dgm:t>
        <a:bodyPr/>
        <a:lstStyle/>
        <a:p>
          <a:endParaRPr lang="en-US">
            <a:latin typeface="Calibri" panose="020F0502020204030204" pitchFamily="34" charset="0"/>
            <a:cs typeface="Calibri" panose="020F0502020204030204" pitchFamily="34" charset="0"/>
          </a:endParaRPr>
        </a:p>
      </dgm:t>
    </dgm:pt>
    <dgm:pt modelId="{6C1E87B1-70AE-524C-8341-AA5A6C16204E}">
      <dgm:prSet/>
      <dgm:spPr>
        <a:solidFill>
          <a:srgbClr val="F8C3CB">
            <a:alpha val="90000"/>
          </a:srgbClr>
        </a:solidFill>
      </dgm:spPr>
      <dgm:t>
        <a:bodyPr/>
        <a:lstStyle/>
        <a:p>
          <a:r>
            <a:rPr lang="en-US">
              <a:latin typeface="Calibri" panose="020F0502020204030204" pitchFamily="34" charset="0"/>
              <a:cs typeface="Calibri" panose="020F0502020204030204" pitchFamily="34" charset="0"/>
            </a:rPr>
            <a:t>Alaryngeal speech choice</a:t>
          </a:r>
        </a:p>
      </dgm:t>
    </dgm:pt>
    <dgm:pt modelId="{D0E83F0B-35A1-3D42-8E67-939CD44EFAA5}" type="parTrans" cxnId="{1B284660-8E5B-4F45-A56B-32824430955E}">
      <dgm:prSet/>
      <dgm:spPr/>
      <dgm:t>
        <a:bodyPr/>
        <a:lstStyle/>
        <a:p>
          <a:endParaRPr lang="en-US">
            <a:latin typeface="Calibri" panose="020F0502020204030204" pitchFamily="34" charset="0"/>
            <a:cs typeface="Calibri" panose="020F0502020204030204" pitchFamily="34" charset="0"/>
          </a:endParaRPr>
        </a:p>
      </dgm:t>
    </dgm:pt>
    <dgm:pt modelId="{813DA93A-5175-B94E-AE80-8EAD974C9065}" type="sibTrans" cxnId="{1B284660-8E5B-4F45-A56B-32824430955E}">
      <dgm:prSet/>
      <dgm:spPr/>
      <dgm:t>
        <a:bodyPr/>
        <a:lstStyle/>
        <a:p>
          <a:endParaRPr lang="en-US">
            <a:latin typeface="Calibri" panose="020F0502020204030204" pitchFamily="34" charset="0"/>
            <a:cs typeface="Calibri" panose="020F0502020204030204" pitchFamily="34" charset="0"/>
          </a:endParaRPr>
        </a:p>
      </dgm:t>
    </dgm:pt>
    <dgm:pt modelId="{857CB44D-529D-634D-A101-D7F69C2A81E8}">
      <dgm:prSet/>
      <dgm:spPr>
        <a:solidFill>
          <a:srgbClr val="F8C3CB">
            <a:alpha val="90000"/>
          </a:srgbClr>
        </a:solidFill>
      </dgm:spPr>
      <dgm:t>
        <a:bodyPr/>
        <a:lstStyle/>
        <a:p>
          <a:r>
            <a:rPr lang="en-US" dirty="0">
              <a:latin typeface="Calibri" panose="020F0502020204030204" pitchFamily="34" charset="0"/>
              <a:cs typeface="Calibri" panose="020F0502020204030204" pitchFamily="34" charset="0"/>
            </a:rPr>
            <a:t>Age</a:t>
          </a:r>
        </a:p>
      </dgm:t>
    </dgm:pt>
    <dgm:pt modelId="{DF83BA9F-EF2B-4144-BDC7-A27D0E029D70}" type="parTrans" cxnId="{3DA7AD3D-C711-F746-8DCC-7E4C3970E97F}">
      <dgm:prSet/>
      <dgm:spPr/>
      <dgm:t>
        <a:bodyPr/>
        <a:lstStyle/>
        <a:p>
          <a:endParaRPr lang="en-US">
            <a:latin typeface="Calibri" panose="020F0502020204030204" pitchFamily="34" charset="0"/>
            <a:cs typeface="Calibri" panose="020F0502020204030204" pitchFamily="34" charset="0"/>
          </a:endParaRPr>
        </a:p>
      </dgm:t>
    </dgm:pt>
    <dgm:pt modelId="{64FB1B9E-FC9A-F34C-B0CF-5DE19E725F2D}" type="sibTrans" cxnId="{3DA7AD3D-C711-F746-8DCC-7E4C3970E97F}">
      <dgm:prSet/>
      <dgm:spPr/>
      <dgm:t>
        <a:bodyPr/>
        <a:lstStyle/>
        <a:p>
          <a:endParaRPr lang="en-US">
            <a:latin typeface="Calibri" panose="020F0502020204030204" pitchFamily="34" charset="0"/>
            <a:cs typeface="Calibri" panose="020F0502020204030204" pitchFamily="34" charset="0"/>
          </a:endParaRPr>
        </a:p>
      </dgm:t>
    </dgm:pt>
    <dgm:pt modelId="{DB6FF184-0D96-2945-9C75-088CD98DB5D1}">
      <dgm:prSet/>
      <dgm:spPr>
        <a:solidFill>
          <a:srgbClr val="F8C3CB">
            <a:alpha val="90000"/>
          </a:srgbClr>
        </a:solidFill>
      </dgm:spPr>
      <dgm:t>
        <a:bodyPr/>
        <a:lstStyle/>
        <a:p>
          <a:r>
            <a:rPr lang="en-US" dirty="0">
              <a:latin typeface="Calibri" panose="020F0502020204030204" pitchFamily="34" charset="0"/>
              <a:cs typeface="Calibri" panose="020F0502020204030204" pitchFamily="34" charset="0"/>
            </a:rPr>
            <a:t>Time post operation</a:t>
          </a:r>
        </a:p>
      </dgm:t>
    </dgm:pt>
    <dgm:pt modelId="{9659A4C1-BBD9-704B-9287-10313F6B1D98}" type="parTrans" cxnId="{F4162DEB-1E21-1B41-BB2D-4200CDA481FD}">
      <dgm:prSet/>
      <dgm:spPr/>
      <dgm:t>
        <a:bodyPr/>
        <a:lstStyle/>
        <a:p>
          <a:endParaRPr lang="en-US">
            <a:latin typeface="Calibri" panose="020F0502020204030204" pitchFamily="34" charset="0"/>
            <a:cs typeface="Calibri" panose="020F0502020204030204" pitchFamily="34" charset="0"/>
          </a:endParaRPr>
        </a:p>
      </dgm:t>
    </dgm:pt>
    <dgm:pt modelId="{18BF6A9D-6091-1143-B42F-317173358B8B}" type="sibTrans" cxnId="{F4162DEB-1E21-1B41-BB2D-4200CDA481FD}">
      <dgm:prSet/>
      <dgm:spPr/>
      <dgm:t>
        <a:bodyPr/>
        <a:lstStyle/>
        <a:p>
          <a:endParaRPr lang="en-US">
            <a:latin typeface="Calibri" panose="020F0502020204030204" pitchFamily="34" charset="0"/>
            <a:cs typeface="Calibri" panose="020F0502020204030204" pitchFamily="34" charset="0"/>
          </a:endParaRPr>
        </a:p>
      </dgm:t>
    </dgm:pt>
    <dgm:pt modelId="{E788CC80-0227-5A4F-A7A4-804AAECB3C90}">
      <dgm:prSet/>
      <dgm:spPr>
        <a:solidFill>
          <a:srgbClr val="95192D"/>
        </a:solidFill>
        <a:ln>
          <a:noFill/>
        </a:ln>
      </dgm:spPr>
      <dgm:t>
        <a:bodyPr/>
        <a:lstStyle/>
        <a:p>
          <a:r>
            <a:rPr lang="en-US" dirty="0">
              <a:latin typeface="Calibri" panose="020F0502020204030204" pitchFamily="34" charset="0"/>
              <a:cs typeface="Calibri" panose="020F0502020204030204" pitchFamily="34" charset="0"/>
            </a:rPr>
            <a:t>Patient perspective</a:t>
          </a:r>
        </a:p>
      </dgm:t>
    </dgm:pt>
    <dgm:pt modelId="{0D73BDDD-DDFE-9043-82AF-165D78CA25E2}" type="parTrans" cxnId="{FE12AE0D-37AC-9547-A07C-88F66CB4DC9D}">
      <dgm:prSet/>
      <dgm:spPr/>
      <dgm:t>
        <a:bodyPr/>
        <a:lstStyle/>
        <a:p>
          <a:endParaRPr lang="en-US">
            <a:latin typeface="Calibri" panose="020F0502020204030204" pitchFamily="34" charset="0"/>
            <a:cs typeface="Calibri" panose="020F0502020204030204" pitchFamily="34" charset="0"/>
          </a:endParaRPr>
        </a:p>
      </dgm:t>
    </dgm:pt>
    <dgm:pt modelId="{41772160-AD16-8C4E-A338-465E0C0B3B44}" type="sibTrans" cxnId="{FE12AE0D-37AC-9547-A07C-88F66CB4DC9D}">
      <dgm:prSet/>
      <dgm:spPr/>
      <dgm:t>
        <a:bodyPr/>
        <a:lstStyle/>
        <a:p>
          <a:endParaRPr lang="en-US">
            <a:latin typeface="Calibri" panose="020F0502020204030204" pitchFamily="34" charset="0"/>
            <a:cs typeface="Calibri" panose="020F0502020204030204" pitchFamily="34" charset="0"/>
          </a:endParaRPr>
        </a:p>
      </dgm:t>
    </dgm:pt>
    <dgm:pt modelId="{79FEC7BC-2F74-DA4B-963D-E230E39B4193}">
      <dgm:prSet/>
      <dgm:spPr>
        <a:solidFill>
          <a:srgbClr val="F8C3CB">
            <a:alpha val="90000"/>
          </a:srgbClr>
        </a:solidFill>
      </dgm:spPr>
      <dgm:t>
        <a:bodyPr/>
        <a:lstStyle/>
        <a:p>
          <a:r>
            <a:rPr lang="en-US" b="0" dirty="0">
              <a:latin typeface="Calibri" panose="020F0502020204030204" pitchFamily="34" charset="0"/>
              <a:cs typeface="Calibri" panose="020F0502020204030204" pitchFamily="34" charset="0"/>
            </a:rPr>
            <a:t>Each person’s experience is unique, with social occupational, relational, and familial communication being affected by their change in voice output. </a:t>
          </a:r>
          <a:endParaRPr lang="en-US" dirty="0">
            <a:latin typeface="Calibri" panose="020F0502020204030204" pitchFamily="34" charset="0"/>
            <a:cs typeface="Calibri" panose="020F0502020204030204" pitchFamily="34" charset="0"/>
          </a:endParaRPr>
        </a:p>
      </dgm:t>
    </dgm:pt>
    <dgm:pt modelId="{5051199C-328C-DC4B-A843-9C5E33C005C5}" type="parTrans" cxnId="{3C39CCDF-A7FC-B543-AFC9-8BB0E92B93D1}">
      <dgm:prSet/>
      <dgm:spPr/>
      <dgm:t>
        <a:bodyPr/>
        <a:lstStyle/>
        <a:p>
          <a:endParaRPr lang="en-US">
            <a:latin typeface="Calibri" panose="020F0502020204030204" pitchFamily="34" charset="0"/>
            <a:cs typeface="Calibri" panose="020F0502020204030204" pitchFamily="34" charset="0"/>
          </a:endParaRPr>
        </a:p>
      </dgm:t>
    </dgm:pt>
    <dgm:pt modelId="{7BD1D0C1-E071-1748-8BC0-DCBF531D52D8}" type="sibTrans" cxnId="{3C39CCDF-A7FC-B543-AFC9-8BB0E92B93D1}">
      <dgm:prSet/>
      <dgm:spPr/>
      <dgm:t>
        <a:bodyPr/>
        <a:lstStyle/>
        <a:p>
          <a:endParaRPr lang="en-US">
            <a:latin typeface="Calibri" panose="020F0502020204030204" pitchFamily="34" charset="0"/>
            <a:cs typeface="Calibri" panose="020F0502020204030204" pitchFamily="34" charset="0"/>
          </a:endParaRPr>
        </a:p>
      </dgm:t>
    </dgm:pt>
    <dgm:pt modelId="{8D028DFA-9CF1-924B-B380-52E8798BA3EF}">
      <dgm:prSet/>
      <dgm:spPr>
        <a:solidFill>
          <a:srgbClr val="F8C3CB">
            <a:alpha val="90000"/>
          </a:srgbClr>
        </a:solidFill>
      </dgm:spPr>
      <dgm:t>
        <a:bodyPr/>
        <a:lstStyle/>
        <a:p>
          <a:r>
            <a:rPr lang="en-US" b="0">
              <a:latin typeface="Calibri" panose="020F0502020204030204" pitchFamily="34" charset="0"/>
              <a:cs typeface="Calibri" panose="020F0502020204030204" pitchFamily="34" charset="0"/>
            </a:rPr>
            <a:t>Care providers need to be the ones to help support patients in discovery of their new vocal identity and body autonomy post-operation. </a:t>
          </a:r>
          <a:endParaRPr lang="en-US">
            <a:latin typeface="Calibri" panose="020F0502020204030204" pitchFamily="34" charset="0"/>
            <a:cs typeface="Calibri" panose="020F0502020204030204" pitchFamily="34" charset="0"/>
          </a:endParaRPr>
        </a:p>
      </dgm:t>
    </dgm:pt>
    <dgm:pt modelId="{7BAD3361-EB9E-6F4A-8AFD-12E90F96F82A}" type="parTrans" cxnId="{FDFBAE95-695C-D64B-8244-AF9984517693}">
      <dgm:prSet/>
      <dgm:spPr/>
      <dgm:t>
        <a:bodyPr/>
        <a:lstStyle/>
        <a:p>
          <a:endParaRPr lang="en-US">
            <a:latin typeface="Calibri" panose="020F0502020204030204" pitchFamily="34" charset="0"/>
            <a:cs typeface="Calibri" panose="020F0502020204030204" pitchFamily="34" charset="0"/>
          </a:endParaRPr>
        </a:p>
      </dgm:t>
    </dgm:pt>
    <dgm:pt modelId="{42908F4F-3B13-6641-9A97-CDC208544364}" type="sibTrans" cxnId="{FDFBAE95-695C-D64B-8244-AF9984517693}">
      <dgm:prSet/>
      <dgm:spPr/>
      <dgm:t>
        <a:bodyPr/>
        <a:lstStyle/>
        <a:p>
          <a:endParaRPr lang="en-US">
            <a:latin typeface="Calibri" panose="020F0502020204030204" pitchFamily="34" charset="0"/>
            <a:cs typeface="Calibri" panose="020F0502020204030204" pitchFamily="34" charset="0"/>
          </a:endParaRPr>
        </a:p>
      </dgm:t>
    </dgm:pt>
    <dgm:pt modelId="{01EFA595-5064-8C44-918E-4ACF45F8B5D4}">
      <dgm:prSet/>
      <dgm:spPr>
        <a:solidFill>
          <a:srgbClr val="F8C3CB">
            <a:alpha val="90000"/>
          </a:srgbClr>
        </a:solidFill>
      </dgm:spPr>
      <dgm:t>
        <a:bodyPr/>
        <a:lstStyle/>
        <a:p>
          <a:r>
            <a:rPr lang="en-US" b="0" dirty="0">
              <a:latin typeface="Calibri" panose="020F0502020204030204" pitchFamily="34" charset="0"/>
              <a:cs typeface="Calibri" panose="020F0502020204030204" pitchFamily="34" charset="0"/>
            </a:rPr>
            <a:t>To do this, a care provider must engage in shared decision making</a:t>
          </a:r>
          <a:endParaRPr lang="en-US" dirty="0">
            <a:latin typeface="Calibri" panose="020F0502020204030204" pitchFamily="34" charset="0"/>
            <a:cs typeface="Calibri" panose="020F0502020204030204" pitchFamily="34" charset="0"/>
          </a:endParaRPr>
        </a:p>
      </dgm:t>
    </dgm:pt>
    <dgm:pt modelId="{660385B8-84F4-714A-98B8-06F08C2B251F}" type="parTrans" cxnId="{6876459C-1DE0-534B-B151-DB31A3DBEF90}">
      <dgm:prSet/>
      <dgm:spPr/>
      <dgm:t>
        <a:bodyPr/>
        <a:lstStyle/>
        <a:p>
          <a:endParaRPr lang="en-US">
            <a:latin typeface="Calibri" panose="020F0502020204030204" pitchFamily="34" charset="0"/>
            <a:cs typeface="Calibri" panose="020F0502020204030204" pitchFamily="34" charset="0"/>
          </a:endParaRPr>
        </a:p>
      </dgm:t>
    </dgm:pt>
    <dgm:pt modelId="{4CCEBA1A-68FF-3C4A-919A-C900BCD21B27}" type="sibTrans" cxnId="{6876459C-1DE0-534B-B151-DB31A3DBEF90}">
      <dgm:prSet/>
      <dgm:spPr/>
      <dgm:t>
        <a:bodyPr/>
        <a:lstStyle/>
        <a:p>
          <a:endParaRPr lang="en-US">
            <a:latin typeface="Calibri" panose="020F0502020204030204" pitchFamily="34" charset="0"/>
            <a:cs typeface="Calibri" panose="020F0502020204030204" pitchFamily="34" charset="0"/>
          </a:endParaRPr>
        </a:p>
      </dgm:t>
    </dgm:pt>
    <dgm:pt modelId="{FA8CC528-C3FC-8245-AFBF-26D2262503EC}">
      <dgm:prSet/>
      <dgm:spPr>
        <a:solidFill>
          <a:srgbClr val="F8C3CB"/>
        </a:solidFill>
        <a:ln>
          <a:solidFill>
            <a:srgbClr val="DFACB4">
              <a:alpha val="90000"/>
            </a:srgbClr>
          </a:solidFill>
        </a:ln>
      </dgm:spPr>
      <dgm:t>
        <a:bodyPr/>
        <a:lstStyle/>
        <a:p>
          <a:r>
            <a:rPr lang="en-US" dirty="0" err="1">
              <a:latin typeface="Calibri" panose="020F0502020204030204" pitchFamily="34" charset="0"/>
              <a:cs typeface="Calibri" panose="020F0502020204030204" pitchFamily="34" charset="0"/>
            </a:rPr>
            <a:t>Moukarbel</a:t>
          </a:r>
          <a:r>
            <a:rPr lang="en-US" dirty="0">
              <a:latin typeface="Calibri" panose="020F0502020204030204" pitchFamily="34" charset="0"/>
              <a:cs typeface="Calibri" panose="020F0502020204030204" pitchFamily="34" charset="0"/>
            </a:rPr>
            <a:t> (2010)</a:t>
          </a:r>
        </a:p>
      </dgm:t>
    </dgm:pt>
    <dgm:pt modelId="{5298AADC-B2B4-E749-9041-C5476BC889F9}" type="parTrans" cxnId="{918820C9-7FCB-3248-B4B6-678B25520FAF}">
      <dgm:prSet/>
      <dgm:spPr/>
      <dgm:t>
        <a:bodyPr/>
        <a:lstStyle/>
        <a:p>
          <a:endParaRPr lang="en-US">
            <a:latin typeface="Calibri" panose="020F0502020204030204" pitchFamily="34" charset="0"/>
            <a:cs typeface="Calibri" panose="020F0502020204030204" pitchFamily="34" charset="0"/>
          </a:endParaRPr>
        </a:p>
      </dgm:t>
    </dgm:pt>
    <dgm:pt modelId="{011AEE82-9D93-434B-AC82-91A9F3A57FB8}" type="sibTrans" cxnId="{918820C9-7FCB-3248-B4B6-678B25520FAF}">
      <dgm:prSet/>
      <dgm:spPr/>
      <dgm:t>
        <a:bodyPr/>
        <a:lstStyle/>
        <a:p>
          <a:endParaRPr lang="en-US">
            <a:latin typeface="Calibri" panose="020F0502020204030204" pitchFamily="34" charset="0"/>
            <a:cs typeface="Calibri" panose="020F0502020204030204" pitchFamily="34" charset="0"/>
          </a:endParaRPr>
        </a:p>
      </dgm:t>
    </dgm:pt>
    <dgm:pt modelId="{0CB02CE3-B9E2-4D44-A7FF-0D9FA07766C6}">
      <dgm:prSet/>
      <dgm:spPr>
        <a:solidFill>
          <a:srgbClr val="F8C3CB">
            <a:alpha val="90000"/>
          </a:srgbClr>
        </a:solidFill>
      </dgm:spPr>
      <dgm:t>
        <a:bodyPr/>
        <a:lstStyle/>
        <a:p>
          <a:r>
            <a:rPr lang="en-US" dirty="0">
              <a:latin typeface="Calibri" panose="020F0502020204030204" pitchFamily="34" charset="0"/>
              <a:cs typeface="Calibri" panose="020F0502020204030204" pitchFamily="34" charset="0"/>
            </a:rPr>
            <a:t>95% of quality-of-life measures</a:t>
          </a:r>
        </a:p>
      </dgm:t>
    </dgm:pt>
    <dgm:pt modelId="{70BA6209-5A06-0447-8495-1A1F8C3F129E}" type="parTrans" cxnId="{5AEF59EE-7FFB-6E42-A1B1-79D9994965B6}">
      <dgm:prSet/>
      <dgm:spPr/>
      <dgm:t>
        <a:bodyPr/>
        <a:lstStyle/>
        <a:p>
          <a:endParaRPr lang="en-US">
            <a:latin typeface="Calibri" panose="020F0502020204030204" pitchFamily="34" charset="0"/>
            <a:cs typeface="Calibri" panose="020F0502020204030204" pitchFamily="34" charset="0"/>
          </a:endParaRPr>
        </a:p>
      </dgm:t>
    </dgm:pt>
    <dgm:pt modelId="{3007B58E-1CAF-8D4C-828F-74DF1CCCFE55}" type="sibTrans" cxnId="{5AEF59EE-7FFB-6E42-A1B1-79D9994965B6}">
      <dgm:prSet/>
      <dgm:spPr/>
      <dgm:t>
        <a:bodyPr/>
        <a:lstStyle/>
        <a:p>
          <a:endParaRPr lang="en-US">
            <a:latin typeface="Calibri" panose="020F0502020204030204" pitchFamily="34" charset="0"/>
            <a:cs typeface="Calibri" panose="020F0502020204030204" pitchFamily="34" charset="0"/>
          </a:endParaRPr>
        </a:p>
      </dgm:t>
    </dgm:pt>
    <dgm:pt modelId="{2CCAA96E-492F-7845-A12C-051E8BA4A7BF}">
      <dgm:prSet/>
      <dgm:spPr>
        <a:solidFill>
          <a:srgbClr val="F8C3CB">
            <a:alpha val="90000"/>
          </a:srgbClr>
        </a:solidFill>
      </dgm:spPr>
      <dgm:t>
        <a:bodyPr/>
        <a:lstStyle/>
        <a:p>
          <a:r>
            <a:rPr lang="en-US" dirty="0">
              <a:latin typeface="Calibri" panose="020F0502020204030204" pitchFamily="34" charset="0"/>
              <a:cs typeface="Calibri" panose="020F0502020204030204" pitchFamily="34" charset="0"/>
            </a:rPr>
            <a:t>Ways of coping with the change/loss</a:t>
          </a:r>
        </a:p>
      </dgm:t>
    </dgm:pt>
    <dgm:pt modelId="{18A336C0-4E63-9149-90CC-BA4A0BB9528D}" type="parTrans" cxnId="{0E2AE00E-A41A-6A41-A825-1CF8587CADD8}">
      <dgm:prSet/>
      <dgm:spPr/>
      <dgm:t>
        <a:bodyPr/>
        <a:lstStyle/>
        <a:p>
          <a:endParaRPr lang="en-US">
            <a:latin typeface="Calibri" panose="020F0502020204030204" pitchFamily="34" charset="0"/>
            <a:cs typeface="Calibri" panose="020F0502020204030204" pitchFamily="34" charset="0"/>
          </a:endParaRPr>
        </a:p>
      </dgm:t>
    </dgm:pt>
    <dgm:pt modelId="{B0B5D023-BA70-9F40-9017-34D9266CCB74}" type="sibTrans" cxnId="{0E2AE00E-A41A-6A41-A825-1CF8587CADD8}">
      <dgm:prSet/>
      <dgm:spPr/>
      <dgm:t>
        <a:bodyPr/>
        <a:lstStyle/>
        <a:p>
          <a:endParaRPr lang="en-US">
            <a:latin typeface="Calibri" panose="020F0502020204030204" pitchFamily="34" charset="0"/>
            <a:cs typeface="Calibri" panose="020F0502020204030204" pitchFamily="34" charset="0"/>
          </a:endParaRPr>
        </a:p>
      </dgm:t>
    </dgm:pt>
    <dgm:pt modelId="{E6758ACE-26A9-A141-ADD5-80952497A2B6}">
      <dgm:prSet/>
      <dgm:spPr>
        <a:solidFill>
          <a:srgbClr val="F8C3CB">
            <a:alpha val="90000"/>
          </a:srgbClr>
        </a:solidFill>
      </dgm:spPr>
      <dgm:t>
        <a:bodyPr/>
        <a:lstStyle/>
        <a:p>
          <a:r>
            <a:rPr lang="en-US" dirty="0">
              <a:latin typeface="Calibri" panose="020F0502020204030204" pitchFamily="34" charset="0"/>
              <a:cs typeface="Calibri" panose="020F0502020204030204" pitchFamily="34" charset="0"/>
            </a:rPr>
            <a:t>Extrinsic factors are just as impactful as intrinsic</a:t>
          </a:r>
        </a:p>
      </dgm:t>
    </dgm:pt>
    <dgm:pt modelId="{C05A8F15-07C6-8A4B-9E73-45B445A74DF3}" type="parTrans" cxnId="{0746BD72-8E94-7F4E-B77F-760F825E0E94}">
      <dgm:prSet/>
      <dgm:spPr/>
      <dgm:t>
        <a:bodyPr/>
        <a:lstStyle/>
        <a:p>
          <a:endParaRPr lang="en-US">
            <a:latin typeface="Calibri" panose="020F0502020204030204" pitchFamily="34" charset="0"/>
            <a:cs typeface="Calibri" panose="020F0502020204030204" pitchFamily="34" charset="0"/>
          </a:endParaRPr>
        </a:p>
      </dgm:t>
    </dgm:pt>
    <dgm:pt modelId="{77E06053-92EC-3A4D-8DAC-F84066778F14}" type="sibTrans" cxnId="{0746BD72-8E94-7F4E-B77F-760F825E0E94}">
      <dgm:prSet/>
      <dgm:spPr/>
      <dgm:t>
        <a:bodyPr/>
        <a:lstStyle/>
        <a:p>
          <a:endParaRPr lang="en-US">
            <a:latin typeface="Calibri" panose="020F0502020204030204" pitchFamily="34" charset="0"/>
            <a:cs typeface="Calibri" panose="020F0502020204030204" pitchFamily="34" charset="0"/>
          </a:endParaRPr>
        </a:p>
      </dgm:t>
    </dgm:pt>
    <dgm:pt modelId="{049B2538-CF1D-EE49-A4BB-6A6514A34CCA}">
      <dgm:prSet/>
      <dgm:spPr>
        <a:solidFill>
          <a:srgbClr val="F8C3CB">
            <a:alpha val="90000"/>
          </a:srgbClr>
        </a:solidFill>
      </dgm:spPr>
      <dgm:t>
        <a:bodyPr/>
        <a:lstStyle/>
        <a:p>
          <a:endParaRPr lang="en-US" dirty="0">
            <a:latin typeface="Calibri" panose="020F0502020204030204" pitchFamily="34" charset="0"/>
            <a:cs typeface="Calibri" panose="020F0502020204030204" pitchFamily="34" charset="0"/>
          </a:endParaRPr>
        </a:p>
      </dgm:t>
    </dgm:pt>
    <dgm:pt modelId="{3AE9901A-7076-AB4E-BC87-DDD1A2A4B086}" type="parTrans" cxnId="{0A9A4BAC-8ADC-2B47-BB25-7E11953318A0}">
      <dgm:prSet/>
      <dgm:spPr/>
      <dgm:t>
        <a:bodyPr/>
        <a:lstStyle/>
        <a:p>
          <a:endParaRPr lang="en-US">
            <a:latin typeface="Calibri" panose="020F0502020204030204" pitchFamily="34" charset="0"/>
            <a:cs typeface="Calibri" panose="020F0502020204030204" pitchFamily="34" charset="0"/>
          </a:endParaRPr>
        </a:p>
      </dgm:t>
    </dgm:pt>
    <dgm:pt modelId="{3AE3A990-833F-EE49-A09D-AABEF52B0B22}" type="sibTrans" cxnId="{0A9A4BAC-8ADC-2B47-BB25-7E11953318A0}">
      <dgm:prSet/>
      <dgm:spPr/>
      <dgm:t>
        <a:bodyPr/>
        <a:lstStyle/>
        <a:p>
          <a:endParaRPr lang="en-US">
            <a:latin typeface="Calibri" panose="020F0502020204030204" pitchFamily="34" charset="0"/>
            <a:cs typeface="Calibri" panose="020F0502020204030204" pitchFamily="34" charset="0"/>
          </a:endParaRPr>
        </a:p>
      </dgm:t>
    </dgm:pt>
    <dgm:pt modelId="{C528B52C-DB63-7843-BDA9-3149AB680E7C}">
      <dgm:prSet/>
      <dgm:spPr>
        <a:solidFill>
          <a:srgbClr val="F8C3CB">
            <a:alpha val="90000"/>
          </a:srgbClr>
        </a:solidFill>
      </dgm:spPr>
      <dgm:t>
        <a:bodyPr/>
        <a:lstStyle/>
        <a:p>
          <a:r>
            <a:rPr lang="en-US" dirty="0">
              <a:latin typeface="Calibri" panose="020F0502020204030204" pitchFamily="34" charset="0"/>
              <a:cs typeface="Calibri" panose="020F0502020204030204" pitchFamily="34" charset="0"/>
            </a:rPr>
            <a:t>Eadie &amp; Bowker,  2012</a:t>
          </a:r>
        </a:p>
      </dgm:t>
    </dgm:pt>
    <dgm:pt modelId="{3F7113B3-0BE1-3147-A4A9-F73F2FC07BAD}" type="parTrans" cxnId="{CAB499E2-14F2-644D-976F-7D30750DFFE1}">
      <dgm:prSet/>
      <dgm:spPr/>
      <dgm:t>
        <a:bodyPr/>
        <a:lstStyle/>
        <a:p>
          <a:endParaRPr lang="en-US">
            <a:latin typeface="Calibri" panose="020F0502020204030204" pitchFamily="34" charset="0"/>
            <a:cs typeface="Calibri" panose="020F0502020204030204" pitchFamily="34" charset="0"/>
          </a:endParaRPr>
        </a:p>
      </dgm:t>
    </dgm:pt>
    <dgm:pt modelId="{661A44F9-476E-7E43-B1B6-B242E5AC231A}" type="sibTrans" cxnId="{CAB499E2-14F2-644D-976F-7D30750DFFE1}">
      <dgm:prSet/>
      <dgm:spPr/>
      <dgm:t>
        <a:bodyPr/>
        <a:lstStyle/>
        <a:p>
          <a:endParaRPr lang="en-US">
            <a:latin typeface="Calibri" panose="020F0502020204030204" pitchFamily="34" charset="0"/>
            <a:cs typeface="Calibri" panose="020F0502020204030204" pitchFamily="34" charset="0"/>
          </a:endParaRPr>
        </a:p>
      </dgm:t>
    </dgm:pt>
    <dgm:pt modelId="{2454C5E3-6C70-C64D-BBEF-68153AA6B25D}">
      <dgm:prSet/>
      <dgm:spPr>
        <a:solidFill>
          <a:srgbClr val="F8C3CB"/>
        </a:solidFill>
        <a:ln>
          <a:solidFill>
            <a:srgbClr val="DFACB4">
              <a:alpha val="90000"/>
            </a:srgbClr>
          </a:solidFill>
        </a:ln>
      </dgm:spPr>
      <dgm:t>
        <a:bodyPr/>
        <a:lstStyle/>
        <a:p>
          <a:r>
            <a:rPr lang="en-US" dirty="0">
              <a:latin typeface="Calibri" panose="020F0502020204030204" pitchFamily="34" charset="0"/>
              <a:cs typeface="Calibri" panose="020F0502020204030204" pitchFamily="34" charset="0"/>
            </a:rPr>
            <a:t>Measures the follows effects laryngectomies have on individuals:</a:t>
          </a:r>
        </a:p>
      </dgm:t>
    </dgm:pt>
    <dgm:pt modelId="{64439DDF-03A6-8247-AC86-E6F9B8DC3A32}" type="parTrans" cxnId="{567F23FA-B2E4-254C-B98A-3A3C8B32D89E}">
      <dgm:prSet/>
      <dgm:spPr/>
      <dgm:t>
        <a:bodyPr/>
        <a:lstStyle/>
        <a:p>
          <a:endParaRPr lang="en-US"/>
        </a:p>
      </dgm:t>
    </dgm:pt>
    <dgm:pt modelId="{C68FDACE-EFB2-0E43-9AF7-C0261325FF9A}" type="sibTrans" cxnId="{567F23FA-B2E4-254C-B98A-3A3C8B32D89E}">
      <dgm:prSet/>
      <dgm:spPr/>
      <dgm:t>
        <a:bodyPr/>
        <a:lstStyle/>
        <a:p>
          <a:endParaRPr lang="en-US"/>
        </a:p>
      </dgm:t>
    </dgm:pt>
    <dgm:pt modelId="{DD3AFAF6-B9EC-A843-A937-E06447965B84}">
      <dgm:prSet/>
      <dgm:spPr>
        <a:solidFill>
          <a:srgbClr val="F8C3CB"/>
        </a:solidFill>
        <a:ln>
          <a:solidFill>
            <a:srgbClr val="DFACB4">
              <a:alpha val="90000"/>
            </a:srgbClr>
          </a:solidFill>
        </a:ln>
      </dgm:spPr>
      <dgm:t>
        <a:bodyPr/>
        <a:lstStyle/>
        <a:p>
          <a:r>
            <a:rPr lang="en-US" dirty="0">
              <a:latin typeface="Calibri" panose="020F0502020204030204" pitchFamily="34" charset="0"/>
              <a:cs typeface="Calibri" panose="020F0502020204030204" pitchFamily="34" charset="0"/>
            </a:rPr>
            <a:t>Psychosocial</a:t>
          </a:r>
        </a:p>
      </dgm:t>
    </dgm:pt>
    <dgm:pt modelId="{D1A43735-0803-EF49-A501-791CF7CEF44F}" type="parTrans" cxnId="{B7263B46-050E-A749-98C1-749F12455D20}">
      <dgm:prSet/>
      <dgm:spPr/>
      <dgm:t>
        <a:bodyPr/>
        <a:lstStyle/>
        <a:p>
          <a:endParaRPr lang="en-US"/>
        </a:p>
      </dgm:t>
    </dgm:pt>
    <dgm:pt modelId="{EDB0A48F-57F8-A64D-ACE5-FE3E01446653}" type="sibTrans" cxnId="{B7263B46-050E-A749-98C1-749F12455D20}">
      <dgm:prSet/>
      <dgm:spPr/>
      <dgm:t>
        <a:bodyPr/>
        <a:lstStyle/>
        <a:p>
          <a:endParaRPr lang="en-US"/>
        </a:p>
      </dgm:t>
    </dgm:pt>
    <dgm:pt modelId="{B96B9942-4C95-2D45-BA56-26D3CD6CEFAE}">
      <dgm:prSet/>
      <dgm:spPr>
        <a:solidFill>
          <a:srgbClr val="F8C3CB"/>
        </a:solidFill>
        <a:ln>
          <a:solidFill>
            <a:srgbClr val="DFACB4">
              <a:alpha val="90000"/>
            </a:srgbClr>
          </a:solidFill>
        </a:ln>
      </dgm:spPr>
      <dgm:t>
        <a:bodyPr/>
        <a:lstStyle/>
        <a:p>
          <a:r>
            <a:rPr lang="en-US" dirty="0">
              <a:latin typeface="Calibri" panose="020F0502020204030204" pitchFamily="34" charset="0"/>
              <a:cs typeface="Calibri" panose="020F0502020204030204" pitchFamily="34" charset="0"/>
            </a:rPr>
            <a:t>Emotional </a:t>
          </a:r>
        </a:p>
      </dgm:t>
    </dgm:pt>
    <dgm:pt modelId="{1156A41A-F323-C844-B70F-5F9F392D49E8}" type="parTrans" cxnId="{4973820B-88E7-BB49-BEF3-E7E9C00495D2}">
      <dgm:prSet/>
      <dgm:spPr/>
      <dgm:t>
        <a:bodyPr/>
        <a:lstStyle/>
        <a:p>
          <a:endParaRPr lang="en-US"/>
        </a:p>
      </dgm:t>
    </dgm:pt>
    <dgm:pt modelId="{DC0D2706-937E-0642-AD8A-10F6EF91F062}" type="sibTrans" cxnId="{4973820B-88E7-BB49-BEF3-E7E9C00495D2}">
      <dgm:prSet/>
      <dgm:spPr/>
      <dgm:t>
        <a:bodyPr/>
        <a:lstStyle/>
        <a:p>
          <a:endParaRPr lang="en-US"/>
        </a:p>
      </dgm:t>
    </dgm:pt>
    <dgm:pt modelId="{E5C0E22B-CCEF-6C46-8D6E-46447B64030D}">
      <dgm:prSet/>
      <dgm:spPr>
        <a:solidFill>
          <a:srgbClr val="F8C3CB"/>
        </a:solidFill>
        <a:ln>
          <a:solidFill>
            <a:srgbClr val="DFACB4">
              <a:alpha val="90000"/>
            </a:srgbClr>
          </a:solidFill>
        </a:ln>
      </dgm:spPr>
      <dgm:t>
        <a:bodyPr/>
        <a:lstStyle/>
        <a:p>
          <a:r>
            <a:rPr lang="en-US" dirty="0">
              <a:latin typeface="Calibri" panose="020F0502020204030204" pitchFamily="34" charset="0"/>
              <a:cs typeface="Calibri" panose="020F0502020204030204" pitchFamily="34" charset="0"/>
            </a:rPr>
            <a:t>Physical</a:t>
          </a:r>
        </a:p>
      </dgm:t>
    </dgm:pt>
    <dgm:pt modelId="{CE56714B-2C5E-B847-8C3B-C0712A170BD6}" type="parTrans" cxnId="{2E5C1480-4939-9346-8FD0-CF34DFE6FABF}">
      <dgm:prSet/>
      <dgm:spPr/>
      <dgm:t>
        <a:bodyPr/>
        <a:lstStyle/>
        <a:p>
          <a:endParaRPr lang="en-US"/>
        </a:p>
      </dgm:t>
    </dgm:pt>
    <dgm:pt modelId="{44BBE466-FE42-9845-B12A-1AFB16239C39}" type="sibTrans" cxnId="{2E5C1480-4939-9346-8FD0-CF34DFE6FABF}">
      <dgm:prSet/>
      <dgm:spPr/>
      <dgm:t>
        <a:bodyPr/>
        <a:lstStyle/>
        <a:p>
          <a:endParaRPr lang="en-US"/>
        </a:p>
      </dgm:t>
    </dgm:pt>
    <dgm:pt modelId="{049DB0FF-FFBB-F942-A77E-5F0274E61BC1}">
      <dgm:prSet/>
      <dgm:spPr>
        <a:solidFill>
          <a:srgbClr val="F8C3CB"/>
        </a:solidFill>
        <a:ln>
          <a:solidFill>
            <a:srgbClr val="DFACB4">
              <a:alpha val="90000"/>
            </a:srgbClr>
          </a:solidFill>
        </a:ln>
      </dgm:spPr>
      <dgm:t>
        <a:bodyPr/>
        <a:lstStyle/>
        <a:p>
          <a:endParaRPr lang="en-US" dirty="0">
            <a:latin typeface="Calibri" panose="020F0502020204030204" pitchFamily="34" charset="0"/>
            <a:cs typeface="Calibri" panose="020F0502020204030204" pitchFamily="34" charset="0"/>
          </a:endParaRPr>
        </a:p>
      </dgm:t>
    </dgm:pt>
    <dgm:pt modelId="{18BAC2FE-1848-6B45-8530-8A5F935F574D}" type="parTrans" cxnId="{361CAC62-19C6-784A-9FBC-B4F4E67EDAFA}">
      <dgm:prSet/>
      <dgm:spPr/>
      <dgm:t>
        <a:bodyPr/>
        <a:lstStyle/>
        <a:p>
          <a:endParaRPr lang="en-US"/>
        </a:p>
      </dgm:t>
    </dgm:pt>
    <dgm:pt modelId="{7858D6FB-539D-B54E-90A6-8272B7A258BF}" type="sibTrans" cxnId="{361CAC62-19C6-784A-9FBC-B4F4E67EDAFA}">
      <dgm:prSet/>
      <dgm:spPr/>
      <dgm:t>
        <a:bodyPr/>
        <a:lstStyle/>
        <a:p>
          <a:endParaRPr lang="en-US"/>
        </a:p>
      </dgm:t>
    </dgm:pt>
    <dgm:pt modelId="{EAE465EC-9E3C-FB48-8934-8B611615C8F3}" type="pres">
      <dgm:prSet presAssocID="{9CFA5AB1-EC18-DA4C-BEB4-E20E15EE2ECE}" presName="Name0" presStyleCnt="0">
        <dgm:presLayoutVars>
          <dgm:dir/>
          <dgm:animLvl val="lvl"/>
          <dgm:resizeHandles val="exact"/>
        </dgm:presLayoutVars>
      </dgm:prSet>
      <dgm:spPr/>
    </dgm:pt>
    <dgm:pt modelId="{2FE67BE0-0A1F-3A4E-895C-C99DB3740CE0}" type="pres">
      <dgm:prSet presAssocID="{CEA212DA-E284-ED4B-8B3F-E181FA97C181}" presName="composite" presStyleCnt="0"/>
      <dgm:spPr/>
    </dgm:pt>
    <dgm:pt modelId="{7615477D-CF58-754F-A195-F5D9AC9EC609}" type="pres">
      <dgm:prSet presAssocID="{CEA212DA-E284-ED4B-8B3F-E181FA97C181}" presName="parTx" presStyleLbl="alignNode1" presStyleIdx="0" presStyleCnt="3">
        <dgm:presLayoutVars>
          <dgm:chMax val="0"/>
          <dgm:chPref val="0"/>
          <dgm:bulletEnabled val="1"/>
        </dgm:presLayoutVars>
      </dgm:prSet>
      <dgm:spPr/>
    </dgm:pt>
    <dgm:pt modelId="{CC908996-BB8F-FE4D-9ADA-83E8E33141CC}" type="pres">
      <dgm:prSet presAssocID="{CEA212DA-E284-ED4B-8B3F-E181FA97C181}" presName="desTx" presStyleLbl="alignAccFollowNode1" presStyleIdx="0" presStyleCnt="3">
        <dgm:presLayoutVars>
          <dgm:bulletEnabled val="1"/>
        </dgm:presLayoutVars>
      </dgm:prSet>
      <dgm:spPr/>
    </dgm:pt>
    <dgm:pt modelId="{9EFAE889-E36F-FA45-95F1-CEA06B65E8D2}" type="pres">
      <dgm:prSet presAssocID="{4C2EB2C3-E72F-CE41-A159-9A5C83DD7B55}" presName="space" presStyleCnt="0"/>
      <dgm:spPr/>
    </dgm:pt>
    <dgm:pt modelId="{BC010458-5504-6C4C-B857-98E91FAE9B2A}" type="pres">
      <dgm:prSet presAssocID="{13969218-44DC-474E-9091-76B50BEE4D79}" presName="composite" presStyleCnt="0"/>
      <dgm:spPr/>
    </dgm:pt>
    <dgm:pt modelId="{82CE6362-5E57-6E4E-B2C3-3B4E36D7FC97}" type="pres">
      <dgm:prSet presAssocID="{13969218-44DC-474E-9091-76B50BEE4D79}" presName="parTx" presStyleLbl="alignNode1" presStyleIdx="1" presStyleCnt="3">
        <dgm:presLayoutVars>
          <dgm:chMax val="0"/>
          <dgm:chPref val="0"/>
          <dgm:bulletEnabled val="1"/>
        </dgm:presLayoutVars>
      </dgm:prSet>
      <dgm:spPr/>
    </dgm:pt>
    <dgm:pt modelId="{02E1BF12-617A-1149-A3AE-B29478A3E6D0}" type="pres">
      <dgm:prSet presAssocID="{13969218-44DC-474E-9091-76B50BEE4D79}" presName="desTx" presStyleLbl="alignAccFollowNode1" presStyleIdx="1" presStyleCnt="3">
        <dgm:presLayoutVars>
          <dgm:bulletEnabled val="1"/>
        </dgm:presLayoutVars>
      </dgm:prSet>
      <dgm:spPr/>
    </dgm:pt>
    <dgm:pt modelId="{FCEDE3ED-70A8-4644-9369-211B353A19BB}" type="pres">
      <dgm:prSet presAssocID="{07BAFE33-ADCB-874C-BA8E-E653BF8D8507}" presName="space" presStyleCnt="0"/>
      <dgm:spPr/>
    </dgm:pt>
    <dgm:pt modelId="{0859614D-17D8-7E48-8C49-9FBC354500C8}" type="pres">
      <dgm:prSet presAssocID="{E788CC80-0227-5A4F-A7A4-804AAECB3C90}" presName="composite" presStyleCnt="0"/>
      <dgm:spPr/>
    </dgm:pt>
    <dgm:pt modelId="{C05CB769-67EA-B047-B9A2-5A5ED885FADC}" type="pres">
      <dgm:prSet presAssocID="{E788CC80-0227-5A4F-A7A4-804AAECB3C90}" presName="parTx" presStyleLbl="alignNode1" presStyleIdx="2" presStyleCnt="3">
        <dgm:presLayoutVars>
          <dgm:chMax val="0"/>
          <dgm:chPref val="0"/>
          <dgm:bulletEnabled val="1"/>
        </dgm:presLayoutVars>
      </dgm:prSet>
      <dgm:spPr/>
    </dgm:pt>
    <dgm:pt modelId="{8F8A5187-2BD8-1D4A-B63C-8F36C23FEB87}" type="pres">
      <dgm:prSet presAssocID="{E788CC80-0227-5A4F-A7A4-804AAECB3C90}" presName="desTx" presStyleLbl="alignAccFollowNode1" presStyleIdx="2" presStyleCnt="3">
        <dgm:presLayoutVars>
          <dgm:bulletEnabled val="1"/>
        </dgm:presLayoutVars>
      </dgm:prSet>
      <dgm:spPr/>
    </dgm:pt>
  </dgm:ptLst>
  <dgm:cxnLst>
    <dgm:cxn modelId="{4B7B2501-C454-414B-BECB-86F7200531DF}" type="presOf" srcId="{049DB0FF-FFBB-F942-A77E-5F0274E61BC1}" destId="{CC908996-BB8F-FE4D-9ADA-83E8E33141CC}" srcOrd="0" destOrd="5" presId="urn:microsoft.com/office/officeart/2005/8/layout/hList1"/>
    <dgm:cxn modelId="{08D48C09-BB2D-3C49-8AE6-F64DFC798A4C}" type="presOf" srcId="{E6758ACE-26A9-A141-ADD5-80952497A2B6}" destId="{02E1BF12-617A-1149-A3AE-B29478A3E6D0}" srcOrd="0" destOrd="7" presId="urn:microsoft.com/office/officeart/2005/8/layout/hList1"/>
    <dgm:cxn modelId="{4973820B-88E7-BB49-BEF3-E7E9C00495D2}" srcId="{2454C5E3-6C70-C64D-BBEF-68153AA6B25D}" destId="{B96B9942-4C95-2D45-BA56-26D3CD6CEFAE}" srcOrd="1" destOrd="0" parTransId="{1156A41A-F323-C844-B70F-5F9F392D49E8}" sibTransId="{DC0D2706-937E-0642-AD8A-10F6EF91F062}"/>
    <dgm:cxn modelId="{FE12AE0D-37AC-9547-A07C-88F66CB4DC9D}" srcId="{9CFA5AB1-EC18-DA4C-BEB4-E20E15EE2ECE}" destId="{E788CC80-0227-5A4F-A7A4-804AAECB3C90}" srcOrd="2" destOrd="0" parTransId="{0D73BDDD-DDFE-9043-82AF-165D78CA25E2}" sibTransId="{41772160-AD16-8C4E-A338-465E0C0B3B44}"/>
    <dgm:cxn modelId="{0E2AE00E-A41A-6A41-A825-1CF8587CADD8}" srcId="{0CB02CE3-B9E2-4D44-A7FF-0D9FA07766C6}" destId="{2CCAA96E-492F-7845-A12C-051E8BA4A7BF}" srcOrd="0" destOrd="0" parTransId="{18A336C0-4E63-9149-90CC-BA4A0BB9528D}" sibTransId="{B0B5D023-BA70-9F40-9017-34D9266CCB74}"/>
    <dgm:cxn modelId="{344DAA11-CD3D-8A46-84DC-214A718BE3C0}" srcId="{CEA212DA-E284-ED4B-8B3F-E181FA97C181}" destId="{A5DC7823-6008-2648-B8E0-6006FE0782B0}" srcOrd="0" destOrd="0" parTransId="{A3920C07-C501-8540-9E2E-F9F18CAC25F3}" sibTransId="{1B100EBB-0C99-9741-A955-BFE195CE3BC6}"/>
    <dgm:cxn modelId="{D1C6551A-8779-BB44-AEBD-3918FB254574}" type="presOf" srcId="{8D028DFA-9CF1-924B-B380-52E8798BA3EF}" destId="{8F8A5187-2BD8-1D4A-B63C-8F36C23FEB87}" srcOrd="0" destOrd="1" presId="urn:microsoft.com/office/officeart/2005/8/layout/hList1"/>
    <dgm:cxn modelId="{375CED1A-7E85-314B-856C-9C30A09013CD}" type="presOf" srcId="{DD3AFAF6-B9EC-A843-A937-E06447965B84}" destId="{CC908996-BB8F-FE4D-9ADA-83E8E33141CC}" srcOrd="0" destOrd="2" presId="urn:microsoft.com/office/officeart/2005/8/layout/hList1"/>
    <dgm:cxn modelId="{3FFD5E2E-83F1-BE43-AC7B-F0C00EA25A6F}" type="presOf" srcId="{01EFA595-5064-8C44-918E-4ACF45F8B5D4}" destId="{8F8A5187-2BD8-1D4A-B63C-8F36C23FEB87}" srcOrd="0" destOrd="2" presId="urn:microsoft.com/office/officeart/2005/8/layout/hList1"/>
    <dgm:cxn modelId="{3DA7AD3D-C711-F746-8DCC-7E4C3970E97F}" srcId="{A4390DB2-EB4F-AF4D-8405-B1FADFE40106}" destId="{857CB44D-529D-634D-A101-D7F69C2A81E8}" srcOrd="1" destOrd="0" parTransId="{DF83BA9F-EF2B-4144-BDC7-A27D0E029D70}" sibTransId="{64FB1B9E-FC9A-F34C-B0CF-5DE19E725F2D}"/>
    <dgm:cxn modelId="{B7263B46-050E-A749-98C1-749F12455D20}" srcId="{2454C5E3-6C70-C64D-BBEF-68153AA6B25D}" destId="{DD3AFAF6-B9EC-A843-A937-E06447965B84}" srcOrd="0" destOrd="0" parTransId="{D1A43735-0803-EF49-A501-791CF7CEF44F}" sibTransId="{EDB0A48F-57F8-A64D-ACE5-FE3E01446653}"/>
    <dgm:cxn modelId="{FC81D04B-FA75-374D-8858-51CDE4DE9D4E}" type="presOf" srcId="{79FEC7BC-2F74-DA4B-963D-E230E39B4193}" destId="{8F8A5187-2BD8-1D4A-B63C-8F36C23FEB87}" srcOrd="0" destOrd="0" presId="urn:microsoft.com/office/officeart/2005/8/layout/hList1"/>
    <dgm:cxn modelId="{F0BD2C56-17CB-944C-8F0D-BDA6E3859C00}" type="presOf" srcId="{E788CC80-0227-5A4F-A7A4-804AAECB3C90}" destId="{C05CB769-67EA-B047-B9A2-5A5ED885FADC}" srcOrd="0" destOrd="0" presId="urn:microsoft.com/office/officeart/2005/8/layout/hList1"/>
    <dgm:cxn modelId="{7724045D-6CF7-BC43-B69B-B03DD59E60A9}" type="presOf" srcId="{A5DC7823-6008-2648-B8E0-6006FE0782B0}" destId="{CC908996-BB8F-FE4D-9ADA-83E8E33141CC}" srcOrd="0" destOrd="0" presId="urn:microsoft.com/office/officeart/2005/8/layout/hList1"/>
    <dgm:cxn modelId="{6A7FAA5F-8FC7-D042-A262-2AF8C983A796}" srcId="{9CFA5AB1-EC18-DA4C-BEB4-E20E15EE2ECE}" destId="{CEA212DA-E284-ED4B-8B3F-E181FA97C181}" srcOrd="0" destOrd="0" parTransId="{C7E6A0DF-E1EB-F847-B00E-CCAAA98927C2}" sibTransId="{4C2EB2C3-E72F-CE41-A159-9A5C83DD7B55}"/>
    <dgm:cxn modelId="{1B284660-8E5B-4F45-A56B-32824430955E}" srcId="{A4390DB2-EB4F-AF4D-8405-B1FADFE40106}" destId="{6C1E87B1-70AE-524C-8341-AA5A6C16204E}" srcOrd="0" destOrd="0" parTransId="{D0E83F0B-35A1-3D42-8E67-939CD44EFAA5}" sibTransId="{813DA93A-5175-B94E-AE80-8EAD974C9065}"/>
    <dgm:cxn modelId="{361CAC62-19C6-784A-9FBC-B4F4E67EDAFA}" srcId="{2454C5E3-6C70-C64D-BBEF-68153AA6B25D}" destId="{049DB0FF-FFBB-F942-A77E-5F0274E61BC1}" srcOrd="3" destOrd="0" parTransId="{18BAC2FE-1848-6B45-8530-8A5F935F574D}" sibTransId="{7858D6FB-539D-B54E-90A6-8272B7A258BF}"/>
    <dgm:cxn modelId="{8C62F970-6564-424D-A69B-88574B80784B}" type="presOf" srcId="{DB6FF184-0D96-2945-9C75-088CD98DB5D1}" destId="{02E1BF12-617A-1149-A3AE-B29478A3E6D0}" srcOrd="0" destOrd="3" presId="urn:microsoft.com/office/officeart/2005/8/layout/hList1"/>
    <dgm:cxn modelId="{0746BD72-8E94-7F4E-B77F-760F825E0E94}" srcId="{0CB02CE3-B9E2-4D44-A7FF-0D9FA07766C6}" destId="{E6758ACE-26A9-A141-ADD5-80952497A2B6}" srcOrd="2" destOrd="0" parTransId="{C05A8F15-07C6-8A4B-9E73-45B445A74DF3}" sibTransId="{77E06053-92EC-3A4D-8DAC-F84066778F14}"/>
    <dgm:cxn modelId="{93849479-2D2A-2342-B55F-D353EA224CF1}" type="presOf" srcId="{9CFA5AB1-EC18-DA4C-BEB4-E20E15EE2ECE}" destId="{EAE465EC-9E3C-FB48-8934-8B611615C8F3}" srcOrd="0" destOrd="0" presId="urn:microsoft.com/office/officeart/2005/8/layout/hList1"/>
    <dgm:cxn modelId="{3BA5267F-C7CD-4742-87A2-4FE7694725FA}" type="presOf" srcId="{C528B52C-DB63-7843-BDA9-3149AB680E7C}" destId="{02E1BF12-617A-1149-A3AE-B29478A3E6D0}" srcOrd="0" destOrd="8" presId="urn:microsoft.com/office/officeart/2005/8/layout/hList1"/>
    <dgm:cxn modelId="{2E5C1480-4939-9346-8FD0-CF34DFE6FABF}" srcId="{2454C5E3-6C70-C64D-BBEF-68153AA6B25D}" destId="{E5C0E22B-CCEF-6C46-8D6E-46447B64030D}" srcOrd="2" destOrd="0" parTransId="{CE56714B-2C5E-B847-8C3B-C0712A170BD6}" sibTransId="{44BBE466-FE42-9845-B12A-1AFB16239C39}"/>
    <dgm:cxn modelId="{9D0AA88C-0057-2F4A-AFEE-60D238880C1A}" type="presOf" srcId="{2CCAA96E-492F-7845-A12C-051E8BA4A7BF}" destId="{02E1BF12-617A-1149-A3AE-B29478A3E6D0}" srcOrd="0" destOrd="5" presId="urn:microsoft.com/office/officeart/2005/8/layout/hList1"/>
    <dgm:cxn modelId="{31433192-ABB0-6D4F-91CE-64BF0A313042}" type="presOf" srcId="{6C1E87B1-70AE-524C-8341-AA5A6C16204E}" destId="{02E1BF12-617A-1149-A3AE-B29478A3E6D0}" srcOrd="0" destOrd="1" presId="urn:microsoft.com/office/officeart/2005/8/layout/hList1"/>
    <dgm:cxn modelId="{FC712094-5D85-0F44-99D9-3487FE76CA98}" srcId="{9CFA5AB1-EC18-DA4C-BEB4-E20E15EE2ECE}" destId="{13969218-44DC-474E-9091-76B50BEE4D79}" srcOrd="1" destOrd="0" parTransId="{4EF64D79-665A-E444-8138-CB66EFA35634}" sibTransId="{07BAFE33-ADCB-874C-BA8E-E653BF8D8507}"/>
    <dgm:cxn modelId="{FDFBAE95-695C-D64B-8244-AF9984517693}" srcId="{E788CC80-0227-5A4F-A7A4-804AAECB3C90}" destId="{8D028DFA-9CF1-924B-B380-52E8798BA3EF}" srcOrd="1" destOrd="0" parTransId="{7BAD3361-EB9E-6F4A-8AFD-12E90F96F82A}" sibTransId="{42908F4F-3B13-6641-9A97-CDC208544364}"/>
    <dgm:cxn modelId="{6876459C-1DE0-534B-B151-DB31A3DBEF90}" srcId="{E788CC80-0227-5A4F-A7A4-804AAECB3C90}" destId="{01EFA595-5064-8C44-918E-4ACF45F8B5D4}" srcOrd="2" destOrd="0" parTransId="{660385B8-84F4-714A-98B8-06F08C2B251F}" sibTransId="{4CCEBA1A-68FF-3C4A-919A-C900BCD21B27}"/>
    <dgm:cxn modelId="{0A9A4BAC-8ADC-2B47-BB25-7E11953318A0}" srcId="{0CB02CE3-B9E2-4D44-A7FF-0D9FA07766C6}" destId="{049B2538-CF1D-EE49-A4BB-6A6514A34CCA}" srcOrd="1" destOrd="0" parTransId="{3AE9901A-7076-AB4E-BC87-DDD1A2A4B086}" sibTransId="{3AE3A990-833F-EE49-A09D-AABEF52B0B22}"/>
    <dgm:cxn modelId="{2BABA4AD-8E6C-DD42-A241-AEB37157C133}" type="presOf" srcId="{13969218-44DC-474E-9091-76B50BEE4D79}" destId="{82CE6362-5E57-6E4E-B2C3-3B4E36D7FC97}" srcOrd="0" destOrd="0" presId="urn:microsoft.com/office/officeart/2005/8/layout/hList1"/>
    <dgm:cxn modelId="{860B62AF-DF5A-F148-AEE3-D1C86D14C5DD}" srcId="{13969218-44DC-474E-9091-76B50BEE4D79}" destId="{A4390DB2-EB4F-AF4D-8405-B1FADFE40106}" srcOrd="0" destOrd="0" parTransId="{7D537CC0-6525-A544-AFF7-B6C0DDE791F9}" sibTransId="{F3982800-F90D-1143-8EE2-C7C441923724}"/>
    <dgm:cxn modelId="{369F76BB-1D1B-4749-A96E-B6A8C3C5C338}" type="presOf" srcId="{857CB44D-529D-634D-A101-D7F69C2A81E8}" destId="{02E1BF12-617A-1149-A3AE-B29478A3E6D0}" srcOrd="0" destOrd="2" presId="urn:microsoft.com/office/officeart/2005/8/layout/hList1"/>
    <dgm:cxn modelId="{E69420C2-0314-564F-96C2-CF400C31B331}" type="presOf" srcId="{FA8CC528-C3FC-8245-AFBF-26D2262503EC}" destId="{CC908996-BB8F-FE4D-9ADA-83E8E33141CC}" srcOrd="0" destOrd="6" presId="urn:microsoft.com/office/officeart/2005/8/layout/hList1"/>
    <dgm:cxn modelId="{918820C9-7FCB-3248-B4B6-678B25520FAF}" srcId="{CEA212DA-E284-ED4B-8B3F-E181FA97C181}" destId="{FA8CC528-C3FC-8245-AFBF-26D2262503EC}" srcOrd="2" destOrd="0" parTransId="{5298AADC-B2B4-E749-9041-C5476BC889F9}" sibTransId="{011AEE82-9D93-434B-AC82-91A9F3A57FB8}"/>
    <dgm:cxn modelId="{582FBFCD-FC37-DB47-99AB-560041863E0F}" type="presOf" srcId="{049B2538-CF1D-EE49-A4BB-6A6514A34CCA}" destId="{02E1BF12-617A-1149-A3AE-B29478A3E6D0}" srcOrd="0" destOrd="6" presId="urn:microsoft.com/office/officeart/2005/8/layout/hList1"/>
    <dgm:cxn modelId="{84E3BCDC-90CA-7043-8E40-A2616ACF2CA9}" type="presOf" srcId="{2454C5E3-6C70-C64D-BBEF-68153AA6B25D}" destId="{CC908996-BB8F-FE4D-9ADA-83E8E33141CC}" srcOrd="0" destOrd="1" presId="urn:microsoft.com/office/officeart/2005/8/layout/hList1"/>
    <dgm:cxn modelId="{3C39CCDF-A7FC-B543-AFC9-8BB0E92B93D1}" srcId="{E788CC80-0227-5A4F-A7A4-804AAECB3C90}" destId="{79FEC7BC-2F74-DA4B-963D-E230E39B4193}" srcOrd="0" destOrd="0" parTransId="{5051199C-328C-DC4B-A843-9C5E33C005C5}" sibTransId="{7BD1D0C1-E071-1748-8BC0-DCBF531D52D8}"/>
    <dgm:cxn modelId="{264A6CE1-1307-F04B-B0EC-0A620F757C7D}" type="presOf" srcId="{0CB02CE3-B9E2-4D44-A7FF-0D9FA07766C6}" destId="{02E1BF12-617A-1149-A3AE-B29478A3E6D0}" srcOrd="0" destOrd="4" presId="urn:microsoft.com/office/officeart/2005/8/layout/hList1"/>
    <dgm:cxn modelId="{CAB499E2-14F2-644D-976F-7D30750DFFE1}" srcId="{13969218-44DC-474E-9091-76B50BEE4D79}" destId="{C528B52C-DB63-7843-BDA9-3149AB680E7C}" srcOrd="2" destOrd="0" parTransId="{3F7113B3-0BE1-3147-A4A9-F73F2FC07BAD}" sibTransId="{661A44F9-476E-7E43-B1B6-B242E5AC231A}"/>
    <dgm:cxn modelId="{B3DA94E6-2CAE-A642-A601-025E567C217B}" type="presOf" srcId="{CEA212DA-E284-ED4B-8B3F-E181FA97C181}" destId="{7615477D-CF58-754F-A195-F5D9AC9EC609}" srcOrd="0" destOrd="0" presId="urn:microsoft.com/office/officeart/2005/8/layout/hList1"/>
    <dgm:cxn modelId="{F8999FE7-0A7A-A049-ACF4-81F8672A2D15}" type="presOf" srcId="{E5C0E22B-CCEF-6C46-8D6E-46447B64030D}" destId="{CC908996-BB8F-FE4D-9ADA-83E8E33141CC}" srcOrd="0" destOrd="4" presId="urn:microsoft.com/office/officeart/2005/8/layout/hList1"/>
    <dgm:cxn modelId="{F4162DEB-1E21-1B41-BB2D-4200CDA481FD}" srcId="{A4390DB2-EB4F-AF4D-8405-B1FADFE40106}" destId="{DB6FF184-0D96-2945-9C75-088CD98DB5D1}" srcOrd="2" destOrd="0" parTransId="{9659A4C1-BBD9-704B-9287-10313F6B1D98}" sibTransId="{18BF6A9D-6091-1143-B42F-317173358B8B}"/>
    <dgm:cxn modelId="{5AEF59EE-7FFB-6E42-A1B1-79D9994965B6}" srcId="{13969218-44DC-474E-9091-76B50BEE4D79}" destId="{0CB02CE3-B9E2-4D44-A7FF-0D9FA07766C6}" srcOrd="1" destOrd="0" parTransId="{70BA6209-5A06-0447-8495-1A1F8C3F129E}" sibTransId="{3007B58E-1CAF-8D4C-828F-74DF1CCCFE55}"/>
    <dgm:cxn modelId="{133C82F5-1E89-004B-8B30-8B129966D108}" type="presOf" srcId="{B96B9942-4C95-2D45-BA56-26D3CD6CEFAE}" destId="{CC908996-BB8F-FE4D-9ADA-83E8E33141CC}" srcOrd="0" destOrd="3" presId="urn:microsoft.com/office/officeart/2005/8/layout/hList1"/>
    <dgm:cxn modelId="{567F23FA-B2E4-254C-B98A-3A3C8B32D89E}" srcId="{CEA212DA-E284-ED4B-8B3F-E181FA97C181}" destId="{2454C5E3-6C70-C64D-BBEF-68153AA6B25D}" srcOrd="1" destOrd="0" parTransId="{64439DDF-03A6-8247-AC86-E6F9B8DC3A32}" sibTransId="{C68FDACE-EFB2-0E43-9AF7-C0261325FF9A}"/>
    <dgm:cxn modelId="{085D58FA-A9B3-2344-A747-A499C71DF89C}" type="presOf" srcId="{A4390DB2-EB4F-AF4D-8405-B1FADFE40106}" destId="{02E1BF12-617A-1149-A3AE-B29478A3E6D0}" srcOrd="0" destOrd="0" presId="urn:microsoft.com/office/officeart/2005/8/layout/hList1"/>
    <dgm:cxn modelId="{E07384AE-EAB3-334C-919B-927025FEA68E}" type="presParOf" srcId="{EAE465EC-9E3C-FB48-8934-8B611615C8F3}" destId="{2FE67BE0-0A1F-3A4E-895C-C99DB3740CE0}" srcOrd="0" destOrd="0" presId="urn:microsoft.com/office/officeart/2005/8/layout/hList1"/>
    <dgm:cxn modelId="{7CE82C72-3FDC-8C4E-9043-377BFB0BAED9}" type="presParOf" srcId="{2FE67BE0-0A1F-3A4E-895C-C99DB3740CE0}" destId="{7615477D-CF58-754F-A195-F5D9AC9EC609}" srcOrd="0" destOrd="0" presId="urn:microsoft.com/office/officeart/2005/8/layout/hList1"/>
    <dgm:cxn modelId="{FBCFB5A2-49C6-4947-AB3D-7D154D20D60D}" type="presParOf" srcId="{2FE67BE0-0A1F-3A4E-895C-C99DB3740CE0}" destId="{CC908996-BB8F-FE4D-9ADA-83E8E33141CC}" srcOrd="1" destOrd="0" presId="urn:microsoft.com/office/officeart/2005/8/layout/hList1"/>
    <dgm:cxn modelId="{2467479F-4DE6-9A41-85DE-B07E79830457}" type="presParOf" srcId="{EAE465EC-9E3C-FB48-8934-8B611615C8F3}" destId="{9EFAE889-E36F-FA45-95F1-CEA06B65E8D2}" srcOrd="1" destOrd="0" presId="urn:microsoft.com/office/officeart/2005/8/layout/hList1"/>
    <dgm:cxn modelId="{040714E7-C60D-1E46-BE1F-D346C80FB041}" type="presParOf" srcId="{EAE465EC-9E3C-FB48-8934-8B611615C8F3}" destId="{BC010458-5504-6C4C-B857-98E91FAE9B2A}" srcOrd="2" destOrd="0" presId="urn:microsoft.com/office/officeart/2005/8/layout/hList1"/>
    <dgm:cxn modelId="{F0BF6F66-48FC-9D4D-9B02-DADA17F0ABF3}" type="presParOf" srcId="{BC010458-5504-6C4C-B857-98E91FAE9B2A}" destId="{82CE6362-5E57-6E4E-B2C3-3B4E36D7FC97}" srcOrd="0" destOrd="0" presId="urn:microsoft.com/office/officeart/2005/8/layout/hList1"/>
    <dgm:cxn modelId="{4B666322-B9BA-4B4B-AF9D-50E65F2C5FD9}" type="presParOf" srcId="{BC010458-5504-6C4C-B857-98E91FAE9B2A}" destId="{02E1BF12-617A-1149-A3AE-B29478A3E6D0}" srcOrd="1" destOrd="0" presId="urn:microsoft.com/office/officeart/2005/8/layout/hList1"/>
    <dgm:cxn modelId="{7D4EAC4C-659A-BC40-8EE6-7B959CF6E371}" type="presParOf" srcId="{EAE465EC-9E3C-FB48-8934-8B611615C8F3}" destId="{FCEDE3ED-70A8-4644-9369-211B353A19BB}" srcOrd="3" destOrd="0" presId="urn:microsoft.com/office/officeart/2005/8/layout/hList1"/>
    <dgm:cxn modelId="{1461834D-DBD2-F445-9CCF-621DD70F91E2}" type="presParOf" srcId="{EAE465EC-9E3C-FB48-8934-8B611615C8F3}" destId="{0859614D-17D8-7E48-8C49-9FBC354500C8}" srcOrd="4" destOrd="0" presId="urn:microsoft.com/office/officeart/2005/8/layout/hList1"/>
    <dgm:cxn modelId="{BB7C6E79-BD4C-B241-A58B-19EE2DA9F7DC}" type="presParOf" srcId="{0859614D-17D8-7E48-8C49-9FBC354500C8}" destId="{C05CB769-67EA-B047-B9A2-5A5ED885FADC}" srcOrd="0" destOrd="0" presId="urn:microsoft.com/office/officeart/2005/8/layout/hList1"/>
    <dgm:cxn modelId="{331BE07F-2794-6C4C-8E20-157966201030}" type="presParOf" srcId="{0859614D-17D8-7E48-8C49-9FBC354500C8}" destId="{8F8A5187-2BD8-1D4A-B63C-8F36C23FEB87}" srcOrd="1" destOrd="0" presId="urn:microsoft.com/office/officeart/2005/8/layout/hList1"/>
  </dgm:cxnLst>
  <dgm:bg>
    <a:noFill/>
  </dgm:bg>
  <dgm:whole>
    <a:ln>
      <a:noFill/>
    </a:ln>
  </dgm:whole>
  <dgm:extLst>
    <a:ext uri="http://schemas.microsoft.com/office/drawing/2008/diagram">
      <dsp:dataModelExt xmlns:dsp="http://schemas.microsoft.com/office/drawing/2008/diagram" relId="rId13"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DDEA4F-3428-4A78-A0E1-FFDFF3187F8C}" type="doc">
      <dgm:prSet loTypeId="urn:microsoft.com/office/officeart/2005/8/layout/vList2" loCatId="process" qsTypeId="urn:microsoft.com/office/officeart/2005/8/quickstyle/simple1" qsCatId="simple" csTypeId="urn:microsoft.com/office/officeart/2005/8/colors/colorful5" csCatId="colorful" phldr="1"/>
      <dgm:spPr/>
      <dgm:t>
        <a:bodyPr/>
        <a:lstStyle/>
        <a:p>
          <a:endParaRPr lang="en-US"/>
        </a:p>
      </dgm:t>
    </dgm:pt>
    <dgm:pt modelId="{EB938FFB-B502-462A-85AB-97F1791B6D63}">
      <dgm:prSet custT="1"/>
      <dgm:spPr>
        <a:solidFill>
          <a:srgbClr val="C56575"/>
        </a:solidFill>
      </dgm:spPr>
      <dgm:t>
        <a:bodyPr/>
        <a:lstStyle/>
        <a:p>
          <a:r>
            <a:rPr lang="en-US" sz="3600" b="0" i="0" dirty="0">
              <a:latin typeface="Calibri" panose="020F0502020204030204" pitchFamily="34" charset="0"/>
              <a:cs typeface="Calibri" panose="020F0502020204030204" pitchFamily="34" charset="0"/>
            </a:rPr>
            <a:t>Total Laryngectomies (</a:t>
          </a:r>
          <a:r>
            <a:rPr lang="en-US" sz="3600" b="0" i="0" dirty="0" err="1">
              <a:latin typeface="Calibri" panose="020F0502020204030204" pitchFamily="34" charset="0"/>
              <a:cs typeface="Calibri" panose="020F0502020204030204" pitchFamily="34" charset="0"/>
            </a:rPr>
            <a:t>Ceachir</a:t>
          </a:r>
          <a:r>
            <a:rPr lang="en-US" sz="3600" b="0" i="0" dirty="0">
              <a:latin typeface="Calibri" panose="020F0502020204030204" pitchFamily="34" charset="0"/>
              <a:cs typeface="Calibri" panose="020F0502020204030204" pitchFamily="34" charset="0"/>
            </a:rPr>
            <a:t> et al., 2014)</a:t>
          </a:r>
          <a:endParaRPr lang="en-US" sz="3600" dirty="0">
            <a:latin typeface="Calibri" panose="020F0502020204030204" pitchFamily="34" charset="0"/>
            <a:cs typeface="Calibri" panose="020F0502020204030204" pitchFamily="34" charset="0"/>
          </a:endParaRPr>
        </a:p>
      </dgm:t>
    </dgm:pt>
    <dgm:pt modelId="{56D05C6F-5C58-4883-BE38-DAD082A7B7B2}" type="parTrans" cxnId="{7AE1B73F-4B8F-4C8B-8B96-E80D7C0B5143}">
      <dgm:prSet/>
      <dgm:spPr/>
      <dgm:t>
        <a:bodyPr/>
        <a:lstStyle/>
        <a:p>
          <a:endParaRPr lang="en-US">
            <a:latin typeface="Calibri" panose="020F0502020204030204" pitchFamily="34" charset="0"/>
            <a:cs typeface="Calibri" panose="020F0502020204030204" pitchFamily="34" charset="0"/>
          </a:endParaRPr>
        </a:p>
      </dgm:t>
    </dgm:pt>
    <dgm:pt modelId="{5487AFE6-4F06-4124-AE7C-5411E8A3DB09}" type="sibTrans" cxnId="{7AE1B73F-4B8F-4C8B-8B96-E80D7C0B5143}">
      <dgm:prSet/>
      <dgm:spPr/>
      <dgm:t>
        <a:bodyPr/>
        <a:lstStyle/>
        <a:p>
          <a:endParaRPr lang="en-US">
            <a:latin typeface="Calibri" panose="020F0502020204030204" pitchFamily="34" charset="0"/>
            <a:cs typeface="Calibri" panose="020F0502020204030204" pitchFamily="34" charset="0"/>
          </a:endParaRPr>
        </a:p>
      </dgm:t>
    </dgm:pt>
    <dgm:pt modelId="{68A30274-1099-4C57-AC69-A1382AEA4722}">
      <dgm:prSet custT="1"/>
      <dgm:spPr/>
      <dgm:t>
        <a:bodyPr/>
        <a:lstStyle/>
        <a:p>
          <a:pPr algn="l">
            <a:buFont typeface="Arial" panose="020B0604020202020204" pitchFamily="34" charset="0"/>
            <a:buNone/>
          </a:pPr>
          <a:r>
            <a:rPr lang="en-US" sz="2800" dirty="0">
              <a:latin typeface="Calibri" panose="020F0502020204030204" pitchFamily="34" charset="0"/>
              <a:cs typeface="Calibri" panose="020F0502020204030204" pitchFamily="34" charset="0"/>
            </a:rPr>
            <a:t>The larynx is removed surgically.</a:t>
          </a:r>
        </a:p>
        <a:p>
          <a:pPr algn="l">
            <a:buFont typeface="Arial" panose="020B0604020202020204" pitchFamily="34" charset="0"/>
            <a:buNone/>
          </a:pPr>
          <a:r>
            <a:rPr lang="en-US" sz="2800" dirty="0">
              <a:latin typeface="Calibri" panose="020F0502020204030204" pitchFamily="34" charset="0"/>
              <a:cs typeface="Calibri" panose="020F0502020204030204" pitchFamily="34" charset="0"/>
            </a:rPr>
            <a:t>The upper airway (trachea) is interrupted from the removal of the larynx. </a:t>
          </a:r>
        </a:p>
        <a:p>
          <a:pPr algn="l">
            <a:buFont typeface="Arial" panose="020B0604020202020204" pitchFamily="34" charset="0"/>
            <a:buNone/>
          </a:pPr>
          <a:r>
            <a:rPr lang="en-US" sz="2800" dirty="0">
              <a:latin typeface="Calibri" panose="020F0502020204030204" pitchFamily="34" charset="0"/>
              <a:cs typeface="Calibri" panose="020F0502020204030204" pitchFamily="34" charset="0"/>
            </a:rPr>
            <a:t>The Stoma is created, disrupting the airways normal path and moving it superiorly and anteriorly.</a:t>
          </a:r>
        </a:p>
      </dgm:t>
    </dgm:pt>
    <dgm:pt modelId="{544F8C5B-54D3-4215-B0D0-312555C3E7AB}" type="parTrans" cxnId="{2801224A-8873-4ADF-A992-0DB987620C0E}">
      <dgm:prSet/>
      <dgm:spPr/>
      <dgm:t>
        <a:bodyPr/>
        <a:lstStyle/>
        <a:p>
          <a:endParaRPr lang="en-US">
            <a:latin typeface="Calibri" panose="020F0502020204030204" pitchFamily="34" charset="0"/>
            <a:cs typeface="Calibri" panose="020F0502020204030204" pitchFamily="34" charset="0"/>
          </a:endParaRPr>
        </a:p>
      </dgm:t>
    </dgm:pt>
    <dgm:pt modelId="{794C208A-9193-49F2-8A76-AD1BD9FF24E6}" type="sibTrans" cxnId="{2801224A-8873-4ADF-A992-0DB987620C0E}">
      <dgm:prSet/>
      <dgm:spPr/>
      <dgm:t>
        <a:bodyPr/>
        <a:lstStyle/>
        <a:p>
          <a:endParaRPr lang="en-US">
            <a:latin typeface="Calibri" panose="020F0502020204030204" pitchFamily="34" charset="0"/>
            <a:cs typeface="Calibri" panose="020F0502020204030204" pitchFamily="34" charset="0"/>
          </a:endParaRPr>
        </a:p>
      </dgm:t>
    </dgm:pt>
    <dgm:pt modelId="{004677EF-F3D0-4612-95B3-BF19EDDABD6A}">
      <dgm:prSet/>
      <dgm:spPr>
        <a:solidFill>
          <a:srgbClr val="E3B4BB"/>
        </a:solidFill>
      </dgm:spPr>
      <dgm:t>
        <a:bodyPr/>
        <a:lstStyle/>
        <a:p>
          <a:r>
            <a:rPr lang="en-US" dirty="0">
              <a:latin typeface="Calibri" panose="020F0502020204030204" pitchFamily="34" charset="0"/>
              <a:cs typeface="Calibri" panose="020F0502020204030204" pitchFamily="34" charset="0"/>
            </a:rPr>
            <a:t>Alaryngeal Speech Options</a:t>
          </a:r>
        </a:p>
        <a:p>
          <a:r>
            <a:rPr lang="en-US" dirty="0">
              <a:latin typeface="Calibri" panose="020F0502020204030204" pitchFamily="34" charset="0"/>
              <a:cs typeface="Calibri" panose="020F0502020204030204" pitchFamily="34" charset="0"/>
            </a:rPr>
            <a:t>(ASHA, n.d., par. 3-20)</a:t>
          </a:r>
        </a:p>
      </dgm:t>
    </dgm:pt>
    <dgm:pt modelId="{FB235723-3972-4AF4-81AF-BFA1AFB72D65}" type="parTrans" cxnId="{3E93958F-00A6-405B-BB2A-11A3F760E38D}">
      <dgm:prSet/>
      <dgm:spPr/>
      <dgm:t>
        <a:bodyPr/>
        <a:lstStyle/>
        <a:p>
          <a:endParaRPr lang="en-US">
            <a:latin typeface="Calibri" panose="020F0502020204030204" pitchFamily="34" charset="0"/>
            <a:cs typeface="Calibri" panose="020F0502020204030204" pitchFamily="34" charset="0"/>
          </a:endParaRPr>
        </a:p>
      </dgm:t>
    </dgm:pt>
    <dgm:pt modelId="{60F630F4-B91F-47B8-9FF7-697B63052328}" type="sibTrans" cxnId="{3E93958F-00A6-405B-BB2A-11A3F760E38D}">
      <dgm:prSet/>
      <dgm:spPr/>
      <dgm:t>
        <a:bodyPr/>
        <a:lstStyle/>
        <a:p>
          <a:endParaRPr lang="en-US">
            <a:latin typeface="Calibri" panose="020F0502020204030204" pitchFamily="34" charset="0"/>
            <a:cs typeface="Calibri" panose="020F0502020204030204" pitchFamily="34" charset="0"/>
          </a:endParaRPr>
        </a:p>
      </dgm:t>
    </dgm:pt>
    <dgm:pt modelId="{1E492D20-1ADE-4363-9FBF-CBC0DE64E178}">
      <dgm:prSet custT="1"/>
      <dgm:spPr/>
      <dgm:t>
        <a:bodyPr/>
        <a:lstStyle/>
        <a:p>
          <a:r>
            <a:rPr lang="en-US" sz="2800" b="0" i="0" dirty="0">
              <a:latin typeface="Calibri" panose="020F0502020204030204" pitchFamily="34" charset="0"/>
              <a:cs typeface="Calibri" panose="020F0502020204030204" pitchFamily="34" charset="0"/>
            </a:rPr>
            <a:t>Electrolarynx</a:t>
          </a:r>
          <a:endParaRPr lang="en-US" sz="2800" dirty="0">
            <a:latin typeface="Calibri" panose="020F0502020204030204" pitchFamily="34" charset="0"/>
            <a:cs typeface="Calibri" panose="020F0502020204030204" pitchFamily="34" charset="0"/>
          </a:endParaRPr>
        </a:p>
      </dgm:t>
    </dgm:pt>
    <dgm:pt modelId="{BDFFC2EF-6B78-49E0-B013-0CA8E39039CE}" type="parTrans" cxnId="{9D87AC72-0AAB-4A5A-A02C-8B1067846814}">
      <dgm:prSet/>
      <dgm:spPr/>
      <dgm:t>
        <a:bodyPr/>
        <a:lstStyle/>
        <a:p>
          <a:endParaRPr lang="en-US">
            <a:latin typeface="Calibri" panose="020F0502020204030204" pitchFamily="34" charset="0"/>
            <a:cs typeface="Calibri" panose="020F0502020204030204" pitchFamily="34" charset="0"/>
          </a:endParaRPr>
        </a:p>
      </dgm:t>
    </dgm:pt>
    <dgm:pt modelId="{7227E8E2-4E4E-4DB5-BCF4-05AD82DBB169}" type="sibTrans" cxnId="{9D87AC72-0AAB-4A5A-A02C-8B1067846814}">
      <dgm:prSet/>
      <dgm:spPr/>
      <dgm:t>
        <a:bodyPr/>
        <a:lstStyle/>
        <a:p>
          <a:endParaRPr lang="en-US">
            <a:latin typeface="Calibri" panose="020F0502020204030204" pitchFamily="34" charset="0"/>
            <a:cs typeface="Calibri" panose="020F0502020204030204" pitchFamily="34" charset="0"/>
          </a:endParaRPr>
        </a:p>
      </dgm:t>
    </dgm:pt>
    <dgm:pt modelId="{F135CBB2-4107-4539-8B72-9E2CB45A29A2}">
      <dgm:prSet custT="1"/>
      <dgm:spPr/>
      <dgm:t>
        <a:bodyPr/>
        <a:lstStyle/>
        <a:p>
          <a:r>
            <a:rPr lang="en-US" sz="2800" b="0" i="0" dirty="0">
              <a:latin typeface="Calibri" panose="020F0502020204030204" pitchFamily="34" charset="0"/>
              <a:cs typeface="Calibri" panose="020F0502020204030204" pitchFamily="34" charset="0"/>
            </a:rPr>
            <a:t>Esophageal speech</a:t>
          </a:r>
          <a:endParaRPr lang="en-US" sz="2800" dirty="0">
            <a:latin typeface="Calibri" panose="020F0502020204030204" pitchFamily="34" charset="0"/>
            <a:cs typeface="Calibri" panose="020F0502020204030204" pitchFamily="34" charset="0"/>
          </a:endParaRPr>
        </a:p>
      </dgm:t>
    </dgm:pt>
    <dgm:pt modelId="{CC570E02-5D74-44E2-82E0-CBC2889A8C05}" type="parTrans" cxnId="{3C72C300-FBAE-48B8-A505-F1EFC26988B7}">
      <dgm:prSet/>
      <dgm:spPr/>
      <dgm:t>
        <a:bodyPr/>
        <a:lstStyle/>
        <a:p>
          <a:endParaRPr lang="en-US">
            <a:latin typeface="Calibri" panose="020F0502020204030204" pitchFamily="34" charset="0"/>
            <a:cs typeface="Calibri" panose="020F0502020204030204" pitchFamily="34" charset="0"/>
          </a:endParaRPr>
        </a:p>
      </dgm:t>
    </dgm:pt>
    <dgm:pt modelId="{3D85FC47-0D1E-470B-BB48-83F784C15166}" type="sibTrans" cxnId="{3C72C300-FBAE-48B8-A505-F1EFC26988B7}">
      <dgm:prSet/>
      <dgm:spPr/>
      <dgm:t>
        <a:bodyPr/>
        <a:lstStyle/>
        <a:p>
          <a:endParaRPr lang="en-US">
            <a:latin typeface="Calibri" panose="020F0502020204030204" pitchFamily="34" charset="0"/>
            <a:cs typeface="Calibri" panose="020F0502020204030204" pitchFamily="34" charset="0"/>
          </a:endParaRPr>
        </a:p>
      </dgm:t>
    </dgm:pt>
    <dgm:pt modelId="{2AE1BF4B-CE33-4FD9-965D-84179465AB6B}">
      <dgm:prSet custT="1"/>
      <dgm:spPr/>
      <dgm:t>
        <a:bodyPr/>
        <a:lstStyle/>
        <a:p>
          <a:r>
            <a:rPr lang="en-US" sz="2800" b="0" i="0" dirty="0">
              <a:latin typeface="Calibri" panose="020F0502020204030204" pitchFamily="34" charset="0"/>
              <a:cs typeface="Calibri" panose="020F0502020204030204" pitchFamily="34" charset="0"/>
            </a:rPr>
            <a:t>Tracheoesophageal speech</a:t>
          </a:r>
        </a:p>
        <a:p>
          <a:r>
            <a:rPr lang="en-US" sz="2800" b="0" i="0" dirty="0">
              <a:latin typeface="Calibri" panose="020F0502020204030204" pitchFamily="34" charset="0"/>
              <a:cs typeface="Calibri" panose="020F0502020204030204" pitchFamily="34" charset="0"/>
            </a:rPr>
            <a:t>	Buccal Speech</a:t>
          </a:r>
        </a:p>
        <a:p>
          <a:r>
            <a:rPr lang="en-US" sz="2800" b="0" i="0" dirty="0">
              <a:latin typeface="Calibri" panose="020F0502020204030204" pitchFamily="34" charset="0"/>
              <a:cs typeface="Calibri" panose="020F0502020204030204" pitchFamily="34" charset="0"/>
            </a:rPr>
            <a:t>	Pharyngeal Speech</a:t>
          </a:r>
        </a:p>
        <a:p>
          <a:r>
            <a:rPr lang="en-US" sz="2800" b="0" i="0" dirty="0">
              <a:latin typeface="Calibri" panose="020F0502020204030204" pitchFamily="34" charset="0"/>
              <a:cs typeface="Calibri" panose="020F0502020204030204" pitchFamily="34" charset="0"/>
            </a:rPr>
            <a:t>	AAC</a:t>
          </a:r>
        </a:p>
      </dgm:t>
    </dgm:pt>
    <dgm:pt modelId="{619778EF-C69E-4D90-8D70-F2BAE799AA9E}" type="parTrans" cxnId="{6A077F06-E659-4E18-8F9A-8C3D9241FE1A}">
      <dgm:prSet/>
      <dgm:spPr/>
      <dgm:t>
        <a:bodyPr/>
        <a:lstStyle/>
        <a:p>
          <a:endParaRPr lang="en-US">
            <a:latin typeface="Calibri" panose="020F0502020204030204" pitchFamily="34" charset="0"/>
            <a:cs typeface="Calibri" panose="020F0502020204030204" pitchFamily="34" charset="0"/>
          </a:endParaRPr>
        </a:p>
      </dgm:t>
    </dgm:pt>
    <dgm:pt modelId="{8FA91D85-9DBB-41C4-945B-8F83589F7BA7}" type="sibTrans" cxnId="{6A077F06-E659-4E18-8F9A-8C3D9241FE1A}">
      <dgm:prSet/>
      <dgm:spPr/>
      <dgm:t>
        <a:bodyPr/>
        <a:lstStyle/>
        <a:p>
          <a:endParaRPr lang="en-US">
            <a:latin typeface="Calibri" panose="020F0502020204030204" pitchFamily="34" charset="0"/>
            <a:cs typeface="Calibri" panose="020F0502020204030204" pitchFamily="34" charset="0"/>
          </a:endParaRPr>
        </a:p>
      </dgm:t>
    </dgm:pt>
    <dgm:pt modelId="{7ECCD685-A05F-AB4E-BF21-FC7DF0467428}" type="pres">
      <dgm:prSet presAssocID="{3BDDEA4F-3428-4A78-A0E1-FFDFF3187F8C}" presName="linear" presStyleCnt="0">
        <dgm:presLayoutVars>
          <dgm:animLvl val="lvl"/>
          <dgm:resizeHandles val="exact"/>
        </dgm:presLayoutVars>
      </dgm:prSet>
      <dgm:spPr/>
    </dgm:pt>
    <dgm:pt modelId="{A6195DD6-18B7-1D48-B7D4-297445841BDF}" type="pres">
      <dgm:prSet presAssocID="{EB938FFB-B502-462A-85AB-97F1791B6D63}" presName="parentText" presStyleLbl="node1" presStyleIdx="0" presStyleCnt="2">
        <dgm:presLayoutVars>
          <dgm:chMax val="0"/>
          <dgm:bulletEnabled val="1"/>
        </dgm:presLayoutVars>
      </dgm:prSet>
      <dgm:spPr/>
    </dgm:pt>
    <dgm:pt modelId="{5FC5F5EA-1AB1-0E46-AD2D-24203865CA4A}" type="pres">
      <dgm:prSet presAssocID="{EB938FFB-B502-462A-85AB-97F1791B6D63}" presName="childText" presStyleLbl="revTx" presStyleIdx="0" presStyleCnt="2">
        <dgm:presLayoutVars>
          <dgm:bulletEnabled val="1"/>
        </dgm:presLayoutVars>
      </dgm:prSet>
      <dgm:spPr/>
    </dgm:pt>
    <dgm:pt modelId="{30DC43E3-2417-6648-9005-90815211040F}" type="pres">
      <dgm:prSet presAssocID="{004677EF-F3D0-4612-95B3-BF19EDDABD6A}" presName="parentText" presStyleLbl="node1" presStyleIdx="1" presStyleCnt="2">
        <dgm:presLayoutVars>
          <dgm:chMax val="0"/>
          <dgm:bulletEnabled val="1"/>
        </dgm:presLayoutVars>
      </dgm:prSet>
      <dgm:spPr/>
    </dgm:pt>
    <dgm:pt modelId="{DC124739-8A47-E044-87D3-4D993EEE3686}" type="pres">
      <dgm:prSet presAssocID="{004677EF-F3D0-4612-95B3-BF19EDDABD6A}" presName="childText" presStyleLbl="revTx" presStyleIdx="1" presStyleCnt="2">
        <dgm:presLayoutVars>
          <dgm:bulletEnabled val="1"/>
        </dgm:presLayoutVars>
      </dgm:prSet>
      <dgm:spPr/>
    </dgm:pt>
  </dgm:ptLst>
  <dgm:cxnLst>
    <dgm:cxn modelId="{3C72C300-FBAE-48B8-A505-F1EFC26988B7}" srcId="{004677EF-F3D0-4612-95B3-BF19EDDABD6A}" destId="{F135CBB2-4107-4539-8B72-9E2CB45A29A2}" srcOrd="1" destOrd="0" parTransId="{CC570E02-5D74-44E2-82E0-CBC2889A8C05}" sibTransId="{3D85FC47-0D1E-470B-BB48-83F784C15166}"/>
    <dgm:cxn modelId="{56AA2305-42F1-CD44-BD38-559E648AF1C5}" type="presOf" srcId="{2AE1BF4B-CE33-4FD9-965D-84179465AB6B}" destId="{DC124739-8A47-E044-87D3-4D993EEE3686}" srcOrd="0" destOrd="2" presId="urn:microsoft.com/office/officeart/2005/8/layout/vList2"/>
    <dgm:cxn modelId="{6A077F06-E659-4E18-8F9A-8C3D9241FE1A}" srcId="{004677EF-F3D0-4612-95B3-BF19EDDABD6A}" destId="{2AE1BF4B-CE33-4FD9-965D-84179465AB6B}" srcOrd="2" destOrd="0" parTransId="{619778EF-C69E-4D90-8D70-F2BAE799AA9E}" sibTransId="{8FA91D85-9DBB-41C4-945B-8F83589F7BA7}"/>
    <dgm:cxn modelId="{0077851C-2E8C-5D46-A0E7-B8CEE755387C}" type="presOf" srcId="{F135CBB2-4107-4539-8B72-9E2CB45A29A2}" destId="{DC124739-8A47-E044-87D3-4D993EEE3686}" srcOrd="0" destOrd="1" presId="urn:microsoft.com/office/officeart/2005/8/layout/vList2"/>
    <dgm:cxn modelId="{7AE1B73F-4B8F-4C8B-8B96-E80D7C0B5143}" srcId="{3BDDEA4F-3428-4A78-A0E1-FFDFF3187F8C}" destId="{EB938FFB-B502-462A-85AB-97F1791B6D63}" srcOrd="0" destOrd="0" parTransId="{56D05C6F-5C58-4883-BE38-DAD082A7B7B2}" sibTransId="{5487AFE6-4F06-4124-AE7C-5411E8A3DB09}"/>
    <dgm:cxn modelId="{2801224A-8873-4ADF-A992-0DB987620C0E}" srcId="{EB938FFB-B502-462A-85AB-97F1791B6D63}" destId="{68A30274-1099-4C57-AC69-A1382AEA4722}" srcOrd="0" destOrd="0" parTransId="{544F8C5B-54D3-4215-B0D0-312555C3E7AB}" sibTransId="{794C208A-9193-49F2-8A76-AD1BD9FF24E6}"/>
    <dgm:cxn modelId="{1D44244A-B6EC-5F40-805F-623E00DC613B}" type="presOf" srcId="{004677EF-F3D0-4612-95B3-BF19EDDABD6A}" destId="{30DC43E3-2417-6648-9005-90815211040F}" srcOrd="0" destOrd="0" presId="urn:microsoft.com/office/officeart/2005/8/layout/vList2"/>
    <dgm:cxn modelId="{DC3F495E-A721-F749-9252-71C21F9602E4}" type="presOf" srcId="{3BDDEA4F-3428-4A78-A0E1-FFDFF3187F8C}" destId="{7ECCD685-A05F-AB4E-BF21-FC7DF0467428}" srcOrd="0" destOrd="0" presId="urn:microsoft.com/office/officeart/2005/8/layout/vList2"/>
    <dgm:cxn modelId="{EA246064-BEC3-D147-B260-F36AA30F4774}" type="presOf" srcId="{EB938FFB-B502-462A-85AB-97F1791B6D63}" destId="{A6195DD6-18B7-1D48-B7D4-297445841BDF}" srcOrd="0" destOrd="0" presId="urn:microsoft.com/office/officeart/2005/8/layout/vList2"/>
    <dgm:cxn modelId="{9D87AC72-0AAB-4A5A-A02C-8B1067846814}" srcId="{004677EF-F3D0-4612-95B3-BF19EDDABD6A}" destId="{1E492D20-1ADE-4363-9FBF-CBC0DE64E178}" srcOrd="0" destOrd="0" parTransId="{BDFFC2EF-6B78-49E0-B013-0CA8E39039CE}" sibTransId="{7227E8E2-4E4E-4DB5-BCF4-05AD82DBB169}"/>
    <dgm:cxn modelId="{3E93958F-00A6-405B-BB2A-11A3F760E38D}" srcId="{3BDDEA4F-3428-4A78-A0E1-FFDFF3187F8C}" destId="{004677EF-F3D0-4612-95B3-BF19EDDABD6A}" srcOrd="1" destOrd="0" parTransId="{FB235723-3972-4AF4-81AF-BFA1AFB72D65}" sibTransId="{60F630F4-B91F-47B8-9FF7-697B63052328}"/>
    <dgm:cxn modelId="{8AB9F7B8-FD34-9942-B311-8A0A9398FEAB}" type="presOf" srcId="{68A30274-1099-4C57-AC69-A1382AEA4722}" destId="{5FC5F5EA-1AB1-0E46-AD2D-24203865CA4A}" srcOrd="0" destOrd="0" presId="urn:microsoft.com/office/officeart/2005/8/layout/vList2"/>
    <dgm:cxn modelId="{6660C7C8-1CE0-B04B-A140-DE8A2200CF7B}" type="presOf" srcId="{1E492D20-1ADE-4363-9FBF-CBC0DE64E178}" destId="{DC124739-8A47-E044-87D3-4D993EEE3686}" srcOrd="0" destOrd="0" presId="urn:microsoft.com/office/officeart/2005/8/layout/vList2"/>
    <dgm:cxn modelId="{EB811926-0718-CE45-9A01-EF83A8FC0DB7}" type="presParOf" srcId="{7ECCD685-A05F-AB4E-BF21-FC7DF0467428}" destId="{A6195DD6-18B7-1D48-B7D4-297445841BDF}" srcOrd="0" destOrd="0" presId="urn:microsoft.com/office/officeart/2005/8/layout/vList2"/>
    <dgm:cxn modelId="{DC39F0E4-9BCC-9D40-9786-F00F27912E4B}" type="presParOf" srcId="{7ECCD685-A05F-AB4E-BF21-FC7DF0467428}" destId="{5FC5F5EA-1AB1-0E46-AD2D-24203865CA4A}" srcOrd="1" destOrd="0" presId="urn:microsoft.com/office/officeart/2005/8/layout/vList2"/>
    <dgm:cxn modelId="{56570CB6-7331-314C-BBE1-0B1D1AE77218}" type="presParOf" srcId="{7ECCD685-A05F-AB4E-BF21-FC7DF0467428}" destId="{30DC43E3-2417-6648-9005-90815211040F}" srcOrd="2" destOrd="0" presId="urn:microsoft.com/office/officeart/2005/8/layout/vList2"/>
    <dgm:cxn modelId="{CF0CBC15-224D-2D4C-9559-8A11629148D4}" type="presParOf" srcId="{7ECCD685-A05F-AB4E-BF21-FC7DF0467428}" destId="{DC124739-8A47-E044-87D3-4D993EEE3686}" srcOrd="3" destOrd="0" presId="urn:microsoft.com/office/officeart/2005/8/layout/vList2"/>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317EE9-11C6-C343-8F52-323586718D68}" type="doc">
      <dgm:prSet loTypeId="urn:microsoft.com/office/officeart/2005/8/layout/radial4" loCatId="process" qsTypeId="urn:microsoft.com/office/officeart/2005/8/quickstyle/simple1" qsCatId="simple" csTypeId="urn:microsoft.com/office/officeart/2005/8/colors/accent0_3" csCatId="mainScheme" phldr="1"/>
      <dgm:spPr/>
      <dgm:t>
        <a:bodyPr/>
        <a:lstStyle/>
        <a:p>
          <a:endParaRPr lang="en-US"/>
        </a:p>
      </dgm:t>
    </dgm:pt>
    <dgm:pt modelId="{B4244DC2-23E2-FF42-BBC7-38119E3134A7}">
      <dgm:prSet/>
      <dgm:spPr>
        <a:solidFill>
          <a:srgbClr val="E3B4BB"/>
        </a:solidFill>
      </dgm:spPr>
      <dgm:t>
        <a:bodyPr/>
        <a:lstStyle/>
        <a:p>
          <a:r>
            <a:rPr lang="en-US" dirty="0">
              <a:solidFill>
                <a:schemeClr val="tx1"/>
              </a:solidFill>
              <a:latin typeface="Calibri" panose="020F0502020204030204" pitchFamily="34" charset="0"/>
              <a:cs typeface="Calibri" panose="020F0502020204030204" pitchFamily="34" charset="0"/>
            </a:rPr>
            <a:t>3 Vital functions of the larynx (Silva et al., 2015)</a:t>
          </a:r>
        </a:p>
      </dgm:t>
    </dgm:pt>
    <dgm:pt modelId="{3A849163-311D-2441-AC65-A15A09F46C93}" type="parTrans" cxnId="{DEA55E95-171A-3C4C-A0DC-B44954757B9F}">
      <dgm:prSet/>
      <dgm:spPr/>
      <dgm:t>
        <a:bodyPr/>
        <a:lstStyle/>
        <a:p>
          <a:endParaRPr lang="en-US">
            <a:latin typeface="Calibri" panose="020F0502020204030204" pitchFamily="34" charset="0"/>
            <a:cs typeface="Calibri" panose="020F0502020204030204" pitchFamily="34" charset="0"/>
          </a:endParaRPr>
        </a:p>
      </dgm:t>
    </dgm:pt>
    <dgm:pt modelId="{FF4ABCEA-DC6A-DA45-BD2B-7AC996C01118}" type="sibTrans" cxnId="{DEA55E95-171A-3C4C-A0DC-B44954757B9F}">
      <dgm:prSet/>
      <dgm:spPr/>
      <dgm:t>
        <a:bodyPr/>
        <a:lstStyle/>
        <a:p>
          <a:endParaRPr lang="en-US">
            <a:latin typeface="Calibri" panose="020F0502020204030204" pitchFamily="34" charset="0"/>
            <a:cs typeface="Calibri" panose="020F0502020204030204" pitchFamily="34" charset="0"/>
          </a:endParaRPr>
        </a:p>
      </dgm:t>
    </dgm:pt>
    <dgm:pt modelId="{7A52970B-DD8B-4442-B724-2FE1916212CA}">
      <dgm:prSet/>
      <dgm:spPr>
        <a:solidFill>
          <a:srgbClr val="B02D2A"/>
        </a:solidFill>
      </dgm:spPr>
      <dgm:t>
        <a:bodyPr/>
        <a:lstStyle/>
        <a:p>
          <a:r>
            <a:rPr lang="en-US" dirty="0">
              <a:latin typeface="Calibri" panose="020F0502020204030204" pitchFamily="34" charset="0"/>
              <a:cs typeface="Calibri" panose="020F0502020204030204" pitchFamily="34" charset="0"/>
            </a:rPr>
            <a:t>Maintenance of airway patency</a:t>
          </a:r>
        </a:p>
      </dgm:t>
    </dgm:pt>
    <dgm:pt modelId="{132B3179-1BE1-5F41-9C5D-424E19353481}" type="parTrans" cxnId="{BB904933-91C7-8D41-B5F5-EC249529E733}">
      <dgm:prSet/>
      <dgm:spPr/>
      <dgm:t>
        <a:bodyPr/>
        <a:lstStyle/>
        <a:p>
          <a:endParaRPr lang="en-US">
            <a:latin typeface="Calibri" panose="020F0502020204030204" pitchFamily="34" charset="0"/>
            <a:cs typeface="Calibri" panose="020F0502020204030204" pitchFamily="34" charset="0"/>
          </a:endParaRPr>
        </a:p>
      </dgm:t>
    </dgm:pt>
    <dgm:pt modelId="{D2AA68CD-1CA7-CB41-A374-7E320468220F}" type="sibTrans" cxnId="{BB904933-91C7-8D41-B5F5-EC249529E733}">
      <dgm:prSet/>
      <dgm:spPr/>
      <dgm:t>
        <a:bodyPr/>
        <a:lstStyle/>
        <a:p>
          <a:endParaRPr lang="en-US">
            <a:latin typeface="Calibri" panose="020F0502020204030204" pitchFamily="34" charset="0"/>
            <a:cs typeface="Calibri" panose="020F0502020204030204" pitchFamily="34" charset="0"/>
          </a:endParaRPr>
        </a:p>
      </dgm:t>
    </dgm:pt>
    <dgm:pt modelId="{CC900363-F546-CB48-961E-5E16B60BD0AD}">
      <dgm:prSet/>
      <dgm:spPr>
        <a:solidFill>
          <a:srgbClr val="B02D2A"/>
        </a:solidFill>
      </dgm:spPr>
      <dgm:t>
        <a:bodyPr/>
        <a:lstStyle/>
        <a:p>
          <a:r>
            <a:rPr lang="en-US" dirty="0">
              <a:latin typeface="Calibri" panose="020F0502020204030204" pitchFamily="34" charset="0"/>
              <a:cs typeface="Calibri" panose="020F0502020204030204" pitchFamily="34" charset="0"/>
            </a:rPr>
            <a:t>Occlusion of the airway during swallow</a:t>
          </a:r>
        </a:p>
      </dgm:t>
    </dgm:pt>
    <dgm:pt modelId="{492D702C-1815-2440-8A66-D4B7EC659314}" type="parTrans" cxnId="{C43E6979-5273-AF44-9379-9D9AF06E7E48}">
      <dgm:prSet/>
      <dgm:spPr/>
      <dgm:t>
        <a:bodyPr/>
        <a:lstStyle/>
        <a:p>
          <a:endParaRPr lang="en-US">
            <a:latin typeface="Calibri" panose="020F0502020204030204" pitchFamily="34" charset="0"/>
            <a:cs typeface="Calibri" panose="020F0502020204030204" pitchFamily="34" charset="0"/>
          </a:endParaRPr>
        </a:p>
      </dgm:t>
    </dgm:pt>
    <dgm:pt modelId="{0A32822D-980F-B74A-8532-1F73C03A4D45}" type="sibTrans" cxnId="{C43E6979-5273-AF44-9379-9D9AF06E7E48}">
      <dgm:prSet/>
      <dgm:spPr/>
      <dgm:t>
        <a:bodyPr/>
        <a:lstStyle/>
        <a:p>
          <a:endParaRPr lang="en-US">
            <a:latin typeface="Calibri" panose="020F0502020204030204" pitchFamily="34" charset="0"/>
            <a:cs typeface="Calibri" panose="020F0502020204030204" pitchFamily="34" charset="0"/>
          </a:endParaRPr>
        </a:p>
      </dgm:t>
    </dgm:pt>
    <dgm:pt modelId="{C6F604FD-1B0B-0E45-A7B9-E5657788ADEE}">
      <dgm:prSet/>
      <dgm:spPr>
        <a:solidFill>
          <a:srgbClr val="B02D2A"/>
        </a:solidFill>
      </dgm:spPr>
      <dgm:t>
        <a:bodyPr/>
        <a:lstStyle/>
        <a:p>
          <a:r>
            <a:rPr lang="en-US" dirty="0">
              <a:latin typeface="Calibri" panose="020F0502020204030204" pitchFamily="34" charset="0"/>
              <a:cs typeface="Calibri" panose="020F0502020204030204" pitchFamily="34" charset="0"/>
            </a:rPr>
            <a:t>Voice production</a:t>
          </a:r>
        </a:p>
      </dgm:t>
    </dgm:pt>
    <dgm:pt modelId="{52CF74D2-BBAA-1544-A875-10785A269B37}" type="parTrans" cxnId="{3076DCEF-3630-684E-8432-4846320A596C}">
      <dgm:prSet/>
      <dgm:spPr/>
      <dgm:t>
        <a:bodyPr/>
        <a:lstStyle/>
        <a:p>
          <a:endParaRPr lang="en-US">
            <a:latin typeface="Calibri" panose="020F0502020204030204" pitchFamily="34" charset="0"/>
            <a:cs typeface="Calibri" panose="020F0502020204030204" pitchFamily="34" charset="0"/>
          </a:endParaRPr>
        </a:p>
      </dgm:t>
    </dgm:pt>
    <dgm:pt modelId="{7046251C-FA20-6F41-B9F9-68A0CBFFD788}" type="sibTrans" cxnId="{3076DCEF-3630-684E-8432-4846320A596C}">
      <dgm:prSet/>
      <dgm:spPr/>
      <dgm:t>
        <a:bodyPr/>
        <a:lstStyle/>
        <a:p>
          <a:endParaRPr lang="en-US">
            <a:latin typeface="Calibri" panose="020F0502020204030204" pitchFamily="34" charset="0"/>
            <a:cs typeface="Calibri" panose="020F0502020204030204" pitchFamily="34" charset="0"/>
          </a:endParaRPr>
        </a:p>
      </dgm:t>
    </dgm:pt>
    <dgm:pt modelId="{49BD3D51-8CD3-B844-8E3A-1E55F4AA009F}" type="pres">
      <dgm:prSet presAssocID="{03317EE9-11C6-C343-8F52-323586718D68}" presName="cycle" presStyleCnt="0">
        <dgm:presLayoutVars>
          <dgm:chMax val="1"/>
          <dgm:dir/>
          <dgm:animLvl val="ctr"/>
          <dgm:resizeHandles val="exact"/>
        </dgm:presLayoutVars>
      </dgm:prSet>
      <dgm:spPr/>
    </dgm:pt>
    <dgm:pt modelId="{EE493D6C-C97B-ED45-A460-98B99E0312C0}" type="pres">
      <dgm:prSet presAssocID="{B4244DC2-23E2-FF42-BBC7-38119E3134A7}" presName="centerShape" presStyleLbl="node0" presStyleIdx="0" presStyleCnt="1"/>
      <dgm:spPr/>
    </dgm:pt>
    <dgm:pt modelId="{F7C14390-E2D6-254E-A171-742C690AB519}" type="pres">
      <dgm:prSet presAssocID="{132B3179-1BE1-5F41-9C5D-424E19353481}" presName="parTrans" presStyleLbl="bgSibTrans2D1" presStyleIdx="0" presStyleCnt="3"/>
      <dgm:spPr/>
    </dgm:pt>
    <dgm:pt modelId="{EE4C9B57-4FFB-BB4E-AD59-276CD60E8851}" type="pres">
      <dgm:prSet presAssocID="{7A52970B-DD8B-4442-B724-2FE1916212CA}" presName="node" presStyleLbl="node1" presStyleIdx="0" presStyleCnt="3">
        <dgm:presLayoutVars>
          <dgm:bulletEnabled val="1"/>
        </dgm:presLayoutVars>
      </dgm:prSet>
      <dgm:spPr/>
    </dgm:pt>
    <dgm:pt modelId="{F518AE5F-CE5E-0B40-B2FD-11707157E38C}" type="pres">
      <dgm:prSet presAssocID="{492D702C-1815-2440-8A66-D4B7EC659314}" presName="parTrans" presStyleLbl="bgSibTrans2D1" presStyleIdx="1" presStyleCnt="3"/>
      <dgm:spPr/>
    </dgm:pt>
    <dgm:pt modelId="{F54AA296-4F67-F34D-9A0D-82D17211B443}" type="pres">
      <dgm:prSet presAssocID="{CC900363-F546-CB48-961E-5E16B60BD0AD}" presName="node" presStyleLbl="node1" presStyleIdx="1" presStyleCnt="3">
        <dgm:presLayoutVars>
          <dgm:bulletEnabled val="1"/>
        </dgm:presLayoutVars>
      </dgm:prSet>
      <dgm:spPr/>
    </dgm:pt>
    <dgm:pt modelId="{40E14577-31B1-054B-8E6D-11BC2D04E92A}" type="pres">
      <dgm:prSet presAssocID="{52CF74D2-BBAA-1544-A875-10785A269B37}" presName="parTrans" presStyleLbl="bgSibTrans2D1" presStyleIdx="2" presStyleCnt="3"/>
      <dgm:spPr/>
    </dgm:pt>
    <dgm:pt modelId="{A46EC8D8-F470-F34B-8D57-E7D5B8EF1158}" type="pres">
      <dgm:prSet presAssocID="{C6F604FD-1B0B-0E45-A7B9-E5657788ADEE}" presName="node" presStyleLbl="node1" presStyleIdx="2" presStyleCnt="3">
        <dgm:presLayoutVars>
          <dgm:bulletEnabled val="1"/>
        </dgm:presLayoutVars>
      </dgm:prSet>
      <dgm:spPr/>
    </dgm:pt>
  </dgm:ptLst>
  <dgm:cxnLst>
    <dgm:cxn modelId="{E0F97018-7411-3E42-BDDA-759F60C61EBE}" type="presOf" srcId="{132B3179-1BE1-5F41-9C5D-424E19353481}" destId="{F7C14390-E2D6-254E-A171-742C690AB519}" srcOrd="0" destOrd="0" presId="urn:microsoft.com/office/officeart/2005/8/layout/radial4"/>
    <dgm:cxn modelId="{B5360F1C-F3A5-F041-AA79-146834AB80D5}" type="presOf" srcId="{52CF74D2-BBAA-1544-A875-10785A269B37}" destId="{40E14577-31B1-054B-8E6D-11BC2D04E92A}" srcOrd="0" destOrd="0" presId="urn:microsoft.com/office/officeart/2005/8/layout/radial4"/>
    <dgm:cxn modelId="{E82B9332-386B-1141-A082-BBC33A7254C7}" type="presOf" srcId="{CC900363-F546-CB48-961E-5E16B60BD0AD}" destId="{F54AA296-4F67-F34D-9A0D-82D17211B443}" srcOrd="0" destOrd="0" presId="urn:microsoft.com/office/officeart/2005/8/layout/radial4"/>
    <dgm:cxn modelId="{BB904933-91C7-8D41-B5F5-EC249529E733}" srcId="{B4244DC2-23E2-FF42-BBC7-38119E3134A7}" destId="{7A52970B-DD8B-4442-B724-2FE1916212CA}" srcOrd="0" destOrd="0" parTransId="{132B3179-1BE1-5F41-9C5D-424E19353481}" sibTransId="{D2AA68CD-1CA7-CB41-A374-7E320468220F}"/>
    <dgm:cxn modelId="{414C0F37-DE17-E946-81DB-20875072E21B}" type="presOf" srcId="{492D702C-1815-2440-8A66-D4B7EC659314}" destId="{F518AE5F-CE5E-0B40-B2FD-11707157E38C}" srcOrd="0" destOrd="0" presId="urn:microsoft.com/office/officeart/2005/8/layout/radial4"/>
    <dgm:cxn modelId="{87C75A37-3FA8-5A4F-B7B2-EC555D2D1872}" type="presOf" srcId="{B4244DC2-23E2-FF42-BBC7-38119E3134A7}" destId="{EE493D6C-C97B-ED45-A460-98B99E0312C0}" srcOrd="0" destOrd="0" presId="urn:microsoft.com/office/officeart/2005/8/layout/radial4"/>
    <dgm:cxn modelId="{33EE8E39-839E-D349-85AD-54163DFAC552}" type="presOf" srcId="{7A52970B-DD8B-4442-B724-2FE1916212CA}" destId="{EE4C9B57-4FFB-BB4E-AD59-276CD60E8851}" srcOrd="0" destOrd="0" presId="urn:microsoft.com/office/officeart/2005/8/layout/radial4"/>
    <dgm:cxn modelId="{0442EB65-A822-724E-ACF2-E66DD73FBE7B}" type="presOf" srcId="{03317EE9-11C6-C343-8F52-323586718D68}" destId="{49BD3D51-8CD3-B844-8E3A-1E55F4AA009F}" srcOrd="0" destOrd="0" presId="urn:microsoft.com/office/officeart/2005/8/layout/radial4"/>
    <dgm:cxn modelId="{C43E6979-5273-AF44-9379-9D9AF06E7E48}" srcId="{B4244DC2-23E2-FF42-BBC7-38119E3134A7}" destId="{CC900363-F546-CB48-961E-5E16B60BD0AD}" srcOrd="1" destOrd="0" parTransId="{492D702C-1815-2440-8A66-D4B7EC659314}" sibTransId="{0A32822D-980F-B74A-8532-1F73C03A4D45}"/>
    <dgm:cxn modelId="{DEA55E95-171A-3C4C-A0DC-B44954757B9F}" srcId="{03317EE9-11C6-C343-8F52-323586718D68}" destId="{B4244DC2-23E2-FF42-BBC7-38119E3134A7}" srcOrd="0" destOrd="0" parTransId="{3A849163-311D-2441-AC65-A15A09F46C93}" sibTransId="{FF4ABCEA-DC6A-DA45-BD2B-7AC996C01118}"/>
    <dgm:cxn modelId="{7D00B3A9-E766-E546-8674-D7E240F88924}" type="presOf" srcId="{C6F604FD-1B0B-0E45-A7B9-E5657788ADEE}" destId="{A46EC8D8-F470-F34B-8D57-E7D5B8EF1158}" srcOrd="0" destOrd="0" presId="urn:microsoft.com/office/officeart/2005/8/layout/radial4"/>
    <dgm:cxn modelId="{3076DCEF-3630-684E-8432-4846320A596C}" srcId="{B4244DC2-23E2-FF42-BBC7-38119E3134A7}" destId="{C6F604FD-1B0B-0E45-A7B9-E5657788ADEE}" srcOrd="2" destOrd="0" parTransId="{52CF74D2-BBAA-1544-A875-10785A269B37}" sibTransId="{7046251C-FA20-6F41-B9F9-68A0CBFFD788}"/>
    <dgm:cxn modelId="{3C7AAABC-BD37-AF4A-A620-B36B9865822D}" type="presParOf" srcId="{49BD3D51-8CD3-B844-8E3A-1E55F4AA009F}" destId="{EE493D6C-C97B-ED45-A460-98B99E0312C0}" srcOrd="0" destOrd="0" presId="urn:microsoft.com/office/officeart/2005/8/layout/radial4"/>
    <dgm:cxn modelId="{4DB04367-D835-4646-808F-F82971888610}" type="presParOf" srcId="{49BD3D51-8CD3-B844-8E3A-1E55F4AA009F}" destId="{F7C14390-E2D6-254E-A171-742C690AB519}" srcOrd="1" destOrd="0" presId="urn:microsoft.com/office/officeart/2005/8/layout/radial4"/>
    <dgm:cxn modelId="{43C9F132-42C3-6E49-B3DA-755ADD162D53}" type="presParOf" srcId="{49BD3D51-8CD3-B844-8E3A-1E55F4AA009F}" destId="{EE4C9B57-4FFB-BB4E-AD59-276CD60E8851}" srcOrd="2" destOrd="0" presId="urn:microsoft.com/office/officeart/2005/8/layout/radial4"/>
    <dgm:cxn modelId="{23734E11-3C46-3F4C-B28C-3920348A7D93}" type="presParOf" srcId="{49BD3D51-8CD3-B844-8E3A-1E55F4AA009F}" destId="{F518AE5F-CE5E-0B40-B2FD-11707157E38C}" srcOrd="3" destOrd="0" presId="urn:microsoft.com/office/officeart/2005/8/layout/radial4"/>
    <dgm:cxn modelId="{DCDAA659-CDEC-6D49-883A-46CE958AE3CC}" type="presParOf" srcId="{49BD3D51-8CD3-B844-8E3A-1E55F4AA009F}" destId="{F54AA296-4F67-F34D-9A0D-82D17211B443}" srcOrd="4" destOrd="0" presId="urn:microsoft.com/office/officeart/2005/8/layout/radial4"/>
    <dgm:cxn modelId="{EE75A0C9-BB51-F948-9F0E-61F34E7EC2DE}" type="presParOf" srcId="{49BD3D51-8CD3-B844-8E3A-1E55F4AA009F}" destId="{40E14577-31B1-054B-8E6D-11BC2D04E92A}" srcOrd="5" destOrd="0" presId="urn:microsoft.com/office/officeart/2005/8/layout/radial4"/>
    <dgm:cxn modelId="{CF8C2AB6-A6B6-174E-80F5-125C6F82ED1C}" type="presParOf" srcId="{49BD3D51-8CD3-B844-8E3A-1E55F4AA009F}" destId="{A46EC8D8-F470-F34B-8D57-E7D5B8EF1158}" srcOrd="6" destOrd="0" presId="urn:microsoft.com/office/officeart/2005/8/layout/radial4"/>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8782797-181C-48CF-9325-7D2035C4E200}" type="doc">
      <dgm:prSet loTypeId="urn:microsoft.com/office/officeart/2005/8/layout/vList6" loCatId="process" qsTypeId="urn:microsoft.com/office/officeart/2005/8/quickstyle/simple1" qsCatId="simple" csTypeId="urn:microsoft.com/office/officeart/2005/8/colors/accent0_3" csCatId="mainScheme" phldr="1"/>
      <dgm:spPr/>
      <dgm:t>
        <a:bodyPr/>
        <a:lstStyle/>
        <a:p>
          <a:endParaRPr lang="en-US"/>
        </a:p>
      </dgm:t>
    </dgm:pt>
    <dgm:pt modelId="{1DA8B3BA-B479-48F8-94FC-2E1693CBAA62}">
      <dgm:prSet custT="1"/>
      <dgm:spPr>
        <a:solidFill>
          <a:srgbClr val="B02D2A"/>
        </a:solidFill>
      </dgm:spPr>
      <dgm:t>
        <a:bodyPr/>
        <a:lstStyle/>
        <a:p>
          <a:r>
            <a:rPr lang="en-US" sz="5200" dirty="0">
              <a:latin typeface="Calibri" panose="020F0502020204030204" pitchFamily="34" charset="0"/>
              <a:cs typeface="Calibri" panose="020F0502020204030204" pitchFamily="34" charset="0"/>
            </a:rPr>
            <a:t>How to cope? </a:t>
          </a:r>
          <a:r>
            <a:rPr lang="en-US" sz="3200" dirty="0">
              <a:latin typeface="Calibri" panose="020F0502020204030204" pitchFamily="34" charset="0"/>
              <a:cs typeface="Calibri" panose="020F0502020204030204" pitchFamily="34" charset="0"/>
            </a:rPr>
            <a:t>(Blood et al., 1992)</a:t>
          </a:r>
        </a:p>
      </dgm:t>
    </dgm:pt>
    <dgm:pt modelId="{19196EB8-E124-484B-9EA0-F11A8E23BB0D}" type="parTrans" cxnId="{19CF3CF4-D087-43A6-9CA6-4A5A4D6569EA}">
      <dgm:prSet/>
      <dgm:spPr/>
      <dgm:t>
        <a:bodyPr/>
        <a:lstStyle/>
        <a:p>
          <a:endParaRPr lang="en-US">
            <a:latin typeface="Calibri" panose="020F0502020204030204" pitchFamily="34" charset="0"/>
            <a:cs typeface="Calibri" panose="020F0502020204030204" pitchFamily="34" charset="0"/>
          </a:endParaRPr>
        </a:p>
      </dgm:t>
    </dgm:pt>
    <dgm:pt modelId="{BC36FAD5-5A3D-4202-96D9-AFC9B560B107}" type="sibTrans" cxnId="{19CF3CF4-D087-43A6-9CA6-4A5A4D6569EA}">
      <dgm:prSet/>
      <dgm:spPr/>
      <dgm:t>
        <a:bodyPr/>
        <a:lstStyle/>
        <a:p>
          <a:endParaRPr lang="en-US">
            <a:latin typeface="Calibri" panose="020F0502020204030204" pitchFamily="34" charset="0"/>
            <a:cs typeface="Calibri" panose="020F0502020204030204" pitchFamily="34" charset="0"/>
          </a:endParaRPr>
        </a:p>
      </dgm:t>
    </dgm:pt>
    <dgm:pt modelId="{B867D662-A4F8-4B4F-8507-88923F28FF2F}">
      <dgm:prSet/>
      <dgm:spPr>
        <a:solidFill>
          <a:srgbClr val="F6E5E7">
            <a:alpha val="90000"/>
          </a:srgbClr>
        </a:solidFill>
        <a:ln>
          <a:solidFill>
            <a:srgbClr val="F6E5E7"/>
          </a:solidFill>
        </a:ln>
      </dgm:spPr>
      <dgm:t>
        <a:bodyPr/>
        <a:lstStyle/>
        <a:p>
          <a:r>
            <a:rPr lang="en-US" dirty="0">
              <a:latin typeface="Calibri" panose="020F0502020204030204" pitchFamily="34" charset="0"/>
              <a:cs typeface="Calibri" panose="020F0502020204030204" pitchFamily="34" charset="0"/>
            </a:rPr>
            <a:t>Avoidance</a:t>
          </a:r>
        </a:p>
      </dgm:t>
    </dgm:pt>
    <dgm:pt modelId="{07097DEA-2340-48CB-BF1D-9E6E7819A53E}" type="parTrans" cxnId="{1E47D94B-DAF4-45D3-9C7E-689A84862B44}">
      <dgm:prSet/>
      <dgm:spPr/>
      <dgm:t>
        <a:bodyPr/>
        <a:lstStyle/>
        <a:p>
          <a:endParaRPr lang="en-US">
            <a:latin typeface="Calibri" panose="020F0502020204030204" pitchFamily="34" charset="0"/>
            <a:cs typeface="Calibri" panose="020F0502020204030204" pitchFamily="34" charset="0"/>
          </a:endParaRPr>
        </a:p>
      </dgm:t>
    </dgm:pt>
    <dgm:pt modelId="{F60FBFFE-5E55-4FB2-864E-C567760F8BE6}" type="sibTrans" cxnId="{1E47D94B-DAF4-45D3-9C7E-689A84862B44}">
      <dgm:prSet/>
      <dgm:spPr/>
      <dgm:t>
        <a:bodyPr/>
        <a:lstStyle/>
        <a:p>
          <a:endParaRPr lang="en-US">
            <a:latin typeface="Calibri" panose="020F0502020204030204" pitchFamily="34" charset="0"/>
            <a:cs typeface="Calibri" panose="020F0502020204030204" pitchFamily="34" charset="0"/>
          </a:endParaRPr>
        </a:p>
      </dgm:t>
    </dgm:pt>
    <dgm:pt modelId="{9D16C683-2432-46EB-8CBA-DA207D28F5FD}">
      <dgm:prSet/>
      <dgm:spPr>
        <a:solidFill>
          <a:srgbClr val="F6E5E7">
            <a:alpha val="90000"/>
          </a:srgbClr>
        </a:solidFill>
        <a:ln>
          <a:solidFill>
            <a:srgbClr val="F6E5E7"/>
          </a:solidFill>
        </a:ln>
      </dgm:spPr>
      <dgm:t>
        <a:bodyPr/>
        <a:lstStyle/>
        <a:p>
          <a:r>
            <a:rPr lang="en-US" dirty="0">
              <a:latin typeface="Calibri" panose="020F0502020204030204" pitchFamily="34" charset="0"/>
              <a:cs typeface="Calibri" panose="020F0502020204030204" pitchFamily="34" charset="0"/>
            </a:rPr>
            <a:t>Self esteem</a:t>
          </a:r>
        </a:p>
      </dgm:t>
    </dgm:pt>
    <dgm:pt modelId="{B36BB5ED-651A-477D-81E1-5A8AE0BA7B4D}" type="parTrans" cxnId="{5E374BDD-5697-4706-B02D-DDEBB15109A4}">
      <dgm:prSet/>
      <dgm:spPr/>
      <dgm:t>
        <a:bodyPr/>
        <a:lstStyle/>
        <a:p>
          <a:endParaRPr lang="en-US">
            <a:latin typeface="Calibri" panose="020F0502020204030204" pitchFamily="34" charset="0"/>
            <a:cs typeface="Calibri" panose="020F0502020204030204" pitchFamily="34" charset="0"/>
          </a:endParaRPr>
        </a:p>
      </dgm:t>
    </dgm:pt>
    <dgm:pt modelId="{E2B7E1C7-1F25-4D2A-B15E-9C4E70629DEA}" type="sibTrans" cxnId="{5E374BDD-5697-4706-B02D-DDEBB15109A4}">
      <dgm:prSet/>
      <dgm:spPr/>
      <dgm:t>
        <a:bodyPr/>
        <a:lstStyle/>
        <a:p>
          <a:endParaRPr lang="en-US">
            <a:latin typeface="Calibri" panose="020F0502020204030204" pitchFamily="34" charset="0"/>
            <a:cs typeface="Calibri" panose="020F0502020204030204" pitchFamily="34" charset="0"/>
          </a:endParaRPr>
        </a:p>
      </dgm:t>
    </dgm:pt>
    <dgm:pt modelId="{A96F3482-97B6-4414-8E09-CE0BD02FC25C}">
      <dgm:prSet/>
      <dgm:spPr>
        <a:solidFill>
          <a:srgbClr val="F6E5E7">
            <a:alpha val="90000"/>
          </a:srgbClr>
        </a:solidFill>
        <a:ln>
          <a:solidFill>
            <a:srgbClr val="F6E5E7"/>
          </a:solidFill>
        </a:ln>
      </dgm:spPr>
      <dgm:t>
        <a:bodyPr/>
        <a:lstStyle/>
        <a:p>
          <a:r>
            <a:rPr lang="en-US" dirty="0">
              <a:latin typeface="Calibri" panose="020F0502020204030204" pitchFamily="34" charset="0"/>
              <a:cs typeface="Calibri" panose="020F0502020204030204" pitchFamily="34" charset="0"/>
            </a:rPr>
            <a:t>Generalized well-being</a:t>
          </a:r>
        </a:p>
      </dgm:t>
    </dgm:pt>
    <dgm:pt modelId="{83E0056F-CC50-42FF-9592-A63D56B763AF}" type="parTrans" cxnId="{6C13BC94-32C7-4043-8709-22998B488300}">
      <dgm:prSet/>
      <dgm:spPr/>
      <dgm:t>
        <a:bodyPr/>
        <a:lstStyle/>
        <a:p>
          <a:endParaRPr lang="en-US">
            <a:latin typeface="Calibri" panose="020F0502020204030204" pitchFamily="34" charset="0"/>
            <a:cs typeface="Calibri" panose="020F0502020204030204" pitchFamily="34" charset="0"/>
          </a:endParaRPr>
        </a:p>
      </dgm:t>
    </dgm:pt>
    <dgm:pt modelId="{A8262745-2E1D-4223-AE0E-16F474EDA326}" type="sibTrans" cxnId="{6C13BC94-32C7-4043-8709-22998B488300}">
      <dgm:prSet/>
      <dgm:spPr/>
      <dgm:t>
        <a:bodyPr/>
        <a:lstStyle/>
        <a:p>
          <a:endParaRPr lang="en-US">
            <a:latin typeface="Calibri" panose="020F0502020204030204" pitchFamily="34" charset="0"/>
            <a:cs typeface="Calibri" panose="020F0502020204030204" pitchFamily="34" charset="0"/>
          </a:endParaRPr>
        </a:p>
      </dgm:t>
    </dgm:pt>
    <dgm:pt modelId="{F82A9027-DE97-4521-84F0-9D52EA219151}">
      <dgm:prSet/>
      <dgm:spPr>
        <a:solidFill>
          <a:srgbClr val="F6E5E7">
            <a:alpha val="90000"/>
          </a:srgbClr>
        </a:solidFill>
        <a:ln>
          <a:solidFill>
            <a:srgbClr val="F6E5E7"/>
          </a:solidFill>
        </a:ln>
      </dgm:spPr>
      <dgm:t>
        <a:bodyPr/>
        <a:lstStyle/>
        <a:p>
          <a:r>
            <a:rPr lang="en-US" dirty="0">
              <a:latin typeface="Calibri" panose="020F0502020204030204" pitchFamily="34" charset="0"/>
              <a:cs typeface="Calibri" panose="020F0502020204030204" pitchFamily="34" charset="0"/>
            </a:rPr>
            <a:t>Perceived abilities</a:t>
          </a:r>
        </a:p>
      </dgm:t>
    </dgm:pt>
    <dgm:pt modelId="{A7ECE388-F389-423F-8D90-D84ED98B2DFC}" type="parTrans" cxnId="{B7DF717E-8FC9-4181-8A2C-17F99955E2D5}">
      <dgm:prSet/>
      <dgm:spPr/>
      <dgm:t>
        <a:bodyPr/>
        <a:lstStyle/>
        <a:p>
          <a:endParaRPr lang="en-US">
            <a:latin typeface="Calibri" panose="020F0502020204030204" pitchFamily="34" charset="0"/>
            <a:cs typeface="Calibri" panose="020F0502020204030204" pitchFamily="34" charset="0"/>
          </a:endParaRPr>
        </a:p>
      </dgm:t>
    </dgm:pt>
    <dgm:pt modelId="{FD10E301-6D03-491B-B80B-DE8E1B8A86A9}" type="sibTrans" cxnId="{B7DF717E-8FC9-4181-8A2C-17F99955E2D5}">
      <dgm:prSet/>
      <dgm:spPr/>
      <dgm:t>
        <a:bodyPr/>
        <a:lstStyle/>
        <a:p>
          <a:endParaRPr lang="en-US">
            <a:latin typeface="Calibri" panose="020F0502020204030204" pitchFamily="34" charset="0"/>
            <a:cs typeface="Calibri" panose="020F0502020204030204" pitchFamily="34" charset="0"/>
          </a:endParaRPr>
        </a:p>
      </dgm:t>
    </dgm:pt>
    <dgm:pt modelId="{4D726055-170A-439A-851E-860A69B92048}">
      <dgm:prSet custT="1"/>
      <dgm:spPr>
        <a:solidFill>
          <a:srgbClr val="B02D2A"/>
        </a:solidFill>
      </dgm:spPr>
      <dgm:t>
        <a:bodyPr/>
        <a:lstStyle/>
        <a:p>
          <a:r>
            <a:rPr lang="en-US" sz="5500" dirty="0">
              <a:latin typeface="Calibri" panose="020F0502020204030204" pitchFamily="34" charset="0"/>
              <a:cs typeface="Calibri" panose="020F0502020204030204" pitchFamily="34" charset="0"/>
            </a:rPr>
            <a:t>Affecting factors </a:t>
          </a:r>
          <a:r>
            <a:rPr lang="en-US" sz="3200" dirty="0">
              <a:latin typeface="Calibri" panose="020F0502020204030204" pitchFamily="34" charset="0"/>
              <a:cs typeface="Calibri" panose="020F0502020204030204" pitchFamily="34" charset="0"/>
            </a:rPr>
            <a:t>(Blood et al., 1992)</a:t>
          </a:r>
          <a:endParaRPr lang="en-US" sz="5500" dirty="0">
            <a:latin typeface="Calibri" panose="020F0502020204030204" pitchFamily="34" charset="0"/>
            <a:cs typeface="Calibri" panose="020F0502020204030204" pitchFamily="34" charset="0"/>
          </a:endParaRPr>
        </a:p>
      </dgm:t>
    </dgm:pt>
    <dgm:pt modelId="{E5B3EF8A-E640-479B-8381-479350A8ACBD}" type="parTrans" cxnId="{F8A1DD19-69ED-479B-BE37-07B8E65B9FC2}">
      <dgm:prSet/>
      <dgm:spPr/>
      <dgm:t>
        <a:bodyPr/>
        <a:lstStyle/>
        <a:p>
          <a:endParaRPr lang="en-US">
            <a:latin typeface="Calibri" panose="020F0502020204030204" pitchFamily="34" charset="0"/>
            <a:cs typeface="Calibri" panose="020F0502020204030204" pitchFamily="34" charset="0"/>
          </a:endParaRPr>
        </a:p>
      </dgm:t>
    </dgm:pt>
    <dgm:pt modelId="{79E5CB5C-0A20-408E-8138-5C085AA47FED}" type="sibTrans" cxnId="{F8A1DD19-69ED-479B-BE37-07B8E65B9FC2}">
      <dgm:prSet/>
      <dgm:spPr/>
      <dgm:t>
        <a:bodyPr/>
        <a:lstStyle/>
        <a:p>
          <a:endParaRPr lang="en-US">
            <a:latin typeface="Calibri" panose="020F0502020204030204" pitchFamily="34" charset="0"/>
            <a:cs typeface="Calibri" panose="020F0502020204030204" pitchFamily="34" charset="0"/>
          </a:endParaRPr>
        </a:p>
      </dgm:t>
    </dgm:pt>
    <dgm:pt modelId="{46C29F93-0904-4E6C-BFC4-9C4C6A7EF96B}">
      <dgm:prSet/>
      <dgm:spPr>
        <a:solidFill>
          <a:srgbClr val="F6E5E7">
            <a:alpha val="90000"/>
          </a:srgbClr>
        </a:solidFill>
      </dgm:spPr>
      <dgm:t>
        <a:bodyPr/>
        <a:lstStyle/>
        <a:p>
          <a:r>
            <a:rPr lang="en-US">
              <a:latin typeface="Calibri" panose="020F0502020204030204" pitchFamily="34" charset="0"/>
              <a:cs typeface="Calibri" panose="020F0502020204030204" pitchFamily="34" charset="0"/>
            </a:rPr>
            <a:t>Time post-operation (most affecting factor)</a:t>
          </a:r>
        </a:p>
      </dgm:t>
    </dgm:pt>
    <dgm:pt modelId="{C6084474-D88D-4366-BA88-A220EB86FDD0}" type="parTrans" cxnId="{A3D00188-6BCC-40CF-8B83-07FA10BE434B}">
      <dgm:prSet/>
      <dgm:spPr/>
      <dgm:t>
        <a:bodyPr/>
        <a:lstStyle/>
        <a:p>
          <a:endParaRPr lang="en-US">
            <a:latin typeface="Calibri" panose="020F0502020204030204" pitchFamily="34" charset="0"/>
            <a:cs typeface="Calibri" panose="020F0502020204030204" pitchFamily="34" charset="0"/>
          </a:endParaRPr>
        </a:p>
      </dgm:t>
    </dgm:pt>
    <dgm:pt modelId="{9C7FC22E-171F-4852-8C6D-31980D0D3DBD}" type="sibTrans" cxnId="{A3D00188-6BCC-40CF-8B83-07FA10BE434B}">
      <dgm:prSet/>
      <dgm:spPr/>
      <dgm:t>
        <a:bodyPr/>
        <a:lstStyle/>
        <a:p>
          <a:endParaRPr lang="en-US">
            <a:latin typeface="Calibri" panose="020F0502020204030204" pitchFamily="34" charset="0"/>
            <a:cs typeface="Calibri" panose="020F0502020204030204" pitchFamily="34" charset="0"/>
          </a:endParaRPr>
        </a:p>
      </dgm:t>
    </dgm:pt>
    <dgm:pt modelId="{BAF28418-832A-4A57-AAFD-484A798C650B}">
      <dgm:prSet/>
      <dgm:spPr>
        <a:solidFill>
          <a:srgbClr val="F6E5E7">
            <a:alpha val="90000"/>
          </a:srgbClr>
        </a:solidFill>
      </dgm:spPr>
      <dgm:t>
        <a:bodyPr/>
        <a:lstStyle/>
        <a:p>
          <a:r>
            <a:rPr lang="en-US" dirty="0">
              <a:latin typeface="Calibri" panose="020F0502020204030204" pitchFamily="34" charset="0"/>
              <a:cs typeface="Calibri" panose="020F0502020204030204" pitchFamily="34" charset="0"/>
            </a:rPr>
            <a:t>Alaryngeal voice method</a:t>
          </a:r>
        </a:p>
      </dgm:t>
    </dgm:pt>
    <dgm:pt modelId="{6BC109B5-BEF2-4A23-A2A1-5016E45BFD85}" type="parTrans" cxnId="{22DCBD36-4CD9-42DD-84C4-161EC11960FB}">
      <dgm:prSet/>
      <dgm:spPr/>
      <dgm:t>
        <a:bodyPr/>
        <a:lstStyle/>
        <a:p>
          <a:endParaRPr lang="en-US">
            <a:latin typeface="Calibri" panose="020F0502020204030204" pitchFamily="34" charset="0"/>
            <a:cs typeface="Calibri" panose="020F0502020204030204" pitchFamily="34" charset="0"/>
          </a:endParaRPr>
        </a:p>
      </dgm:t>
    </dgm:pt>
    <dgm:pt modelId="{63344512-55B0-47E7-9B5B-CB98A7413CD3}" type="sibTrans" cxnId="{22DCBD36-4CD9-42DD-84C4-161EC11960FB}">
      <dgm:prSet/>
      <dgm:spPr/>
      <dgm:t>
        <a:bodyPr/>
        <a:lstStyle/>
        <a:p>
          <a:endParaRPr lang="en-US">
            <a:latin typeface="Calibri" panose="020F0502020204030204" pitchFamily="34" charset="0"/>
            <a:cs typeface="Calibri" panose="020F0502020204030204" pitchFamily="34" charset="0"/>
          </a:endParaRPr>
        </a:p>
      </dgm:t>
    </dgm:pt>
    <dgm:pt modelId="{D85DBF43-B209-417B-B90E-E7742CD1BA23}">
      <dgm:prSet/>
      <dgm:spPr>
        <a:solidFill>
          <a:srgbClr val="F6E5E7">
            <a:alpha val="90000"/>
          </a:srgbClr>
        </a:solidFill>
      </dgm:spPr>
      <dgm:t>
        <a:bodyPr/>
        <a:lstStyle/>
        <a:p>
          <a:r>
            <a:rPr lang="en-US" dirty="0">
              <a:latin typeface="Calibri" panose="020F0502020204030204" pitchFamily="34" charset="0"/>
              <a:cs typeface="Calibri" panose="020F0502020204030204" pitchFamily="34" charset="0"/>
            </a:rPr>
            <a:t>Relationships</a:t>
          </a:r>
        </a:p>
      </dgm:t>
    </dgm:pt>
    <dgm:pt modelId="{6E358310-2F8B-4B0C-984D-58D84D059251}" type="parTrans" cxnId="{DB675028-F40A-4C8A-B253-AA6B4E0150F5}">
      <dgm:prSet/>
      <dgm:spPr/>
      <dgm:t>
        <a:bodyPr/>
        <a:lstStyle/>
        <a:p>
          <a:endParaRPr lang="en-US">
            <a:latin typeface="Calibri" panose="020F0502020204030204" pitchFamily="34" charset="0"/>
            <a:cs typeface="Calibri" panose="020F0502020204030204" pitchFamily="34" charset="0"/>
          </a:endParaRPr>
        </a:p>
      </dgm:t>
    </dgm:pt>
    <dgm:pt modelId="{8C6FC3F1-7FA2-4914-85CC-4EA75BAA59F0}" type="sibTrans" cxnId="{DB675028-F40A-4C8A-B253-AA6B4E0150F5}">
      <dgm:prSet/>
      <dgm:spPr/>
      <dgm:t>
        <a:bodyPr/>
        <a:lstStyle/>
        <a:p>
          <a:endParaRPr lang="en-US">
            <a:latin typeface="Calibri" panose="020F0502020204030204" pitchFamily="34" charset="0"/>
            <a:cs typeface="Calibri" panose="020F0502020204030204" pitchFamily="34" charset="0"/>
          </a:endParaRPr>
        </a:p>
      </dgm:t>
    </dgm:pt>
    <dgm:pt modelId="{1DDED779-871B-9749-86AA-46BDDEEDD22B}" type="pres">
      <dgm:prSet presAssocID="{B8782797-181C-48CF-9325-7D2035C4E200}" presName="Name0" presStyleCnt="0">
        <dgm:presLayoutVars>
          <dgm:dir/>
          <dgm:animLvl val="lvl"/>
          <dgm:resizeHandles/>
        </dgm:presLayoutVars>
      </dgm:prSet>
      <dgm:spPr/>
    </dgm:pt>
    <dgm:pt modelId="{3BC7B2AB-78CC-2042-A8EC-C3282FE4F11D}" type="pres">
      <dgm:prSet presAssocID="{1DA8B3BA-B479-48F8-94FC-2E1693CBAA62}" presName="linNode" presStyleCnt="0"/>
      <dgm:spPr/>
    </dgm:pt>
    <dgm:pt modelId="{B62C4D45-5717-2445-BD21-42279D79D6F1}" type="pres">
      <dgm:prSet presAssocID="{1DA8B3BA-B479-48F8-94FC-2E1693CBAA62}" presName="parentShp" presStyleLbl="node1" presStyleIdx="0" presStyleCnt="2" custScaleX="85185">
        <dgm:presLayoutVars>
          <dgm:bulletEnabled val="1"/>
        </dgm:presLayoutVars>
      </dgm:prSet>
      <dgm:spPr/>
    </dgm:pt>
    <dgm:pt modelId="{E93542F8-9664-1545-A2B9-6F84CF2223B7}" type="pres">
      <dgm:prSet presAssocID="{1DA8B3BA-B479-48F8-94FC-2E1693CBAA62}" presName="childShp" presStyleLbl="bgAccFollowNode1" presStyleIdx="0" presStyleCnt="2">
        <dgm:presLayoutVars>
          <dgm:bulletEnabled val="1"/>
        </dgm:presLayoutVars>
      </dgm:prSet>
      <dgm:spPr/>
    </dgm:pt>
    <dgm:pt modelId="{B7F2F83B-1DE5-CA49-AC04-093A9DF3811B}" type="pres">
      <dgm:prSet presAssocID="{BC36FAD5-5A3D-4202-96D9-AFC9B560B107}" presName="spacing" presStyleCnt="0"/>
      <dgm:spPr/>
    </dgm:pt>
    <dgm:pt modelId="{505FA150-0D84-3C48-918D-152E8AE94744}" type="pres">
      <dgm:prSet presAssocID="{4D726055-170A-439A-851E-860A69B92048}" presName="linNode" presStyleCnt="0"/>
      <dgm:spPr/>
    </dgm:pt>
    <dgm:pt modelId="{76144C0D-693F-BD42-9688-76342EA51C83}" type="pres">
      <dgm:prSet presAssocID="{4D726055-170A-439A-851E-860A69B92048}" presName="parentShp" presStyleLbl="node1" presStyleIdx="1" presStyleCnt="2" custScaleX="86505" custScaleY="104775">
        <dgm:presLayoutVars>
          <dgm:bulletEnabled val="1"/>
        </dgm:presLayoutVars>
      </dgm:prSet>
      <dgm:spPr/>
    </dgm:pt>
    <dgm:pt modelId="{12950069-F7A2-3648-947B-8F8512D88ADB}" type="pres">
      <dgm:prSet presAssocID="{4D726055-170A-439A-851E-860A69B92048}" presName="childShp" presStyleLbl="bgAccFollowNode1" presStyleIdx="1" presStyleCnt="2">
        <dgm:presLayoutVars>
          <dgm:bulletEnabled val="1"/>
        </dgm:presLayoutVars>
      </dgm:prSet>
      <dgm:spPr/>
    </dgm:pt>
  </dgm:ptLst>
  <dgm:cxnLst>
    <dgm:cxn modelId="{F8A1DD19-69ED-479B-BE37-07B8E65B9FC2}" srcId="{B8782797-181C-48CF-9325-7D2035C4E200}" destId="{4D726055-170A-439A-851E-860A69B92048}" srcOrd="1" destOrd="0" parTransId="{E5B3EF8A-E640-479B-8381-479350A8ACBD}" sibTransId="{79E5CB5C-0A20-408E-8138-5C085AA47FED}"/>
    <dgm:cxn modelId="{51D2C421-184C-E946-8B69-3FFA38651886}" type="presOf" srcId="{D85DBF43-B209-417B-B90E-E7742CD1BA23}" destId="{12950069-F7A2-3648-947B-8F8512D88ADB}" srcOrd="0" destOrd="2" presId="urn:microsoft.com/office/officeart/2005/8/layout/vList6"/>
    <dgm:cxn modelId="{DB675028-F40A-4C8A-B253-AA6B4E0150F5}" srcId="{4D726055-170A-439A-851E-860A69B92048}" destId="{D85DBF43-B209-417B-B90E-E7742CD1BA23}" srcOrd="2" destOrd="0" parTransId="{6E358310-2F8B-4B0C-984D-58D84D059251}" sibTransId="{8C6FC3F1-7FA2-4914-85CC-4EA75BAA59F0}"/>
    <dgm:cxn modelId="{7C6BE728-DDCF-8240-B40E-7CBBB1325F9F}" type="presOf" srcId="{B8782797-181C-48CF-9325-7D2035C4E200}" destId="{1DDED779-871B-9749-86AA-46BDDEEDD22B}" srcOrd="0" destOrd="0" presId="urn:microsoft.com/office/officeart/2005/8/layout/vList6"/>
    <dgm:cxn modelId="{9691DF2B-B078-E14C-B182-BCDC59C4C995}" type="presOf" srcId="{BAF28418-832A-4A57-AAFD-484A798C650B}" destId="{12950069-F7A2-3648-947B-8F8512D88ADB}" srcOrd="0" destOrd="1" presId="urn:microsoft.com/office/officeart/2005/8/layout/vList6"/>
    <dgm:cxn modelId="{1A4BF22E-E945-F743-AEB4-2004984AFB68}" type="presOf" srcId="{46C29F93-0904-4E6C-BFC4-9C4C6A7EF96B}" destId="{12950069-F7A2-3648-947B-8F8512D88ADB}" srcOrd="0" destOrd="0" presId="urn:microsoft.com/office/officeart/2005/8/layout/vList6"/>
    <dgm:cxn modelId="{22DCBD36-4CD9-42DD-84C4-161EC11960FB}" srcId="{4D726055-170A-439A-851E-860A69B92048}" destId="{BAF28418-832A-4A57-AAFD-484A798C650B}" srcOrd="1" destOrd="0" parTransId="{6BC109B5-BEF2-4A23-A2A1-5016E45BFD85}" sibTransId="{63344512-55B0-47E7-9B5B-CB98A7413CD3}"/>
    <dgm:cxn modelId="{1E47D94B-DAF4-45D3-9C7E-689A84862B44}" srcId="{1DA8B3BA-B479-48F8-94FC-2E1693CBAA62}" destId="{B867D662-A4F8-4B4F-8507-88923F28FF2F}" srcOrd="0" destOrd="0" parTransId="{07097DEA-2340-48CB-BF1D-9E6E7819A53E}" sibTransId="{F60FBFFE-5E55-4FB2-864E-C567760F8BE6}"/>
    <dgm:cxn modelId="{02795952-3F7A-F84B-B582-92CC93CA1A91}" type="presOf" srcId="{4D726055-170A-439A-851E-860A69B92048}" destId="{76144C0D-693F-BD42-9688-76342EA51C83}" srcOrd="0" destOrd="0" presId="urn:microsoft.com/office/officeart/2005/8/layout/vList6"/>
    <dgm:cxn modelId="{D638405B-4F0A-2244-B204-B580BEE28D08}" type="presOf" srcId="{1DA8B3BA-B479-48F8-94FC-2E1693CBAA62}" destId="{B62C4D45-5717-2445-BD21-42279D79D6F1}" srcOrd="0" destOrd="0" presId="urn:microsoft.com/office/officeart/2005/8/layout/vList6"/>
    <dgm:cxn modelId="{7A5E9965-FB94-824C-A97E-3F5885250CB5}" type="presOf" srcId="{F82A9027-DE97-4521-84F0-9D52EA219151}" destId="{E93542F8-9664-1545-A2B9-6F84CF2223B7}" srcOrd="0" destOrd="3" presId="urn:microsoft.com/office/officeart/2005/8/layout/vList6"/>
    <dgm:cxn modelId="{B7DF717E-8FC9-4181-8A2C-17F99955E2D5}" srcId="{1DA8B3BA-B479-48F8-94FC-2E1693CBAA62}" destId="{F82A9027-DE97-4521-84F0-9D52EA219151}" srcOrd="3" destOrd="0" parTransId="{A7ECE388-F389-423F-8D90-D84ED98B2DFC}" sibTransId="{FD10E301-6D03-491B-B80B-DE8E1B8A86A9}"/>
    <dgm:cxn modelId="{2740A085-FCBB-CD40-A917-FC96AD144DE6}" type="presOf" srcId="{B867D662-A4F8-4B4F-8507-88923F28FF2F}" destId="{E93542F8-9664-1545-A2B9-6F84CF2223B7}" srcOrd="0" destOrd="0" presId="urn:microsoft.com/office/officeart/2005/8/layout/vList6"/>
    <dgm:cxn modelId="{A3D00188-6BCC-40CF-8B83-07FA10BE434B}" srcId="{4D726055-170A-439A-851E-860A69B92048}" destId="{46C29F93-0904-4E6C-BFC4-9C4C6A7EF96B}" srcOrd="0" destOrd="0" parTransId="{C6084474-D88D-4366-BA88-A220EB86FDD0}" sibTransId="{9C7FC22E-171F-4852-8C6D-31980D0D3DBD}"/>
    <dgm:cxn modelId="{52EF718C-86A2-BC41-AD83-D711E6C2CF83}" type="presOf" srcId="{9D16C683-2432-46EB-8CBA-DA207D28F5FD}" destId="{E93542F8-9664-1545-A2B9-6F84CF2223B7}" srcOrd="0" destOrd="1" presId="urn:microsoft.com/office/officeart/2005/8/layout/vList6"/>
    <dgm:cxn modelId="{6C13BC94-32C7-4043-8709-22998B488300}" srcId="{1DA8B3BA-B479-48F8-94FC-2E1693CBAA62}" destId="{A96F3482-97B6-4414-8E09-CE0BD02FC25C}" srcOrd="2" destOrd="0" parTransId="{83E0056F-CC50-42FF-9592-A63D56B763AF}" sibTransId="{A8262745-2E1D-4223-AE0E-16F474EDA326}"/>
    <dgm:cxn modelId="{10392BD5-4D92-5F43-9E93-4F5653295FE4}" type="presOf" srcId="{A96F3482-97B6-4414-8E09-CE0BD02FC25C}" destId="{E93542F8-9664-1545-A2B9-6F84CF2223B7}" srcOrd="0" destOrd="2" presId="urn:microsoft.com/office/officeart/2005/8/layout/vList6"/>
    <dgm:cxn modelId="{5E374BDD-5697-4706-B02D-DDEBB15109A4}" srcId="{1DA8B3BA-B479-48F8-94FC-2E1693CBAA62}" destId="{9D16C683-2432-46EB-8CBA-DA207D28F5FD}" srcOrd="1" destOrd="0" parTransId="{B36BB5ED-651A-477D-81E1-5A8AE0BA7B4D}" sibTransId="{E2B7E1C7-1F25-4D2A-B15E-9C4E70629DEA}"/>
    <dgm:cxn modelId="{19CF3CF4-D087-43A6-9CA6-4A5A4D6569EA}" srcId="{B8782797-181C-48CF-9325-7D2035C4E200}" destId="{1DA8B3BA-B479-48F8-94FC-2E1693CBAA62}" srcOrd="0" destOrd="0" parTransId="{19196EB8-E124-484B-9EA0-F11A8E23BB0D}" sibTransId="{BC36FAD5-5A3D-4202-96D9-AFC9B560B107}"/>
    <dgm:cxn modelId="{1A669F24-55EC-9F40-81B7-71306BAF0746}" type="presParOf" srcId="{1DDED779-871B-9749-86AA-46BDDEEDD22B}" destId="{3BC7B2AB-78CC-2042-A8EC-C3282FE4F11D}" srcOrd="0" destOrd="0" presId="urn:microsoft.com/office/officeart/2005/8/layout/vList6"/>
    <dgm:cxn modelId="{C6BA6498-BD14-7A4A-BBC2-F4E0870C0806}" type="presParOf" srcId="{3BC7B2AB-78CC-2042-A8EC-C3282FE4F11D}" destId="{B62C4D45-5717-2445-BD21-42279D79D6F1}" srcOrd="0" destOrd="0" presId="urn:microsoft.com/office/officeart/2005/8/layout/vList6"/>
    <dgm:cxn modelId="{52ED3EB2-3687-1445-B0A1-1D445BF6D056}" type="presParOf" srcId="{3BC7B2AB-78CC-2042-A8EC-C3282FE4F11D}" destId="{E93542F8-9664-1545-A2B9-6F84CF2223B7}" srcOrd="1" destOrd="0" presId="urn:microsoft.com/office/officeart/2005/8/layout/vList6"/>
    <dgm:cxn modelId="{2C47F207-A3FB-0E43-A888-D1B09567D338}" type="presParOf" srcId="{1DDED779-871B-9749-86AA-46BDDEEDD22B}" destId="{B7F2F83B-1DE5-CA49-AC04-093A9DF3811B}" srcOrd="1" destOrd="0" presId="urn:microsoft.com/office/officeart/2005/8/layout/vList6"/>
    <dgm:cxn modelId="{54E9D8C3-A541-B54D-B6D6-F2A9A7F7535D}" type="presParOf" srcId="{1DDED779-871B-9749-86AA-46BDDEEDD22B}" destId="{505FA150-0D84-3C48-918D-152E8AE94744}" srcOrd="2" destOrd="0" presId="urn:microsoft.com/office/officeart/2005/8/layout/vList6"/>
    <dgm:cxn modelId="{C57581BA-E738-0B4A-B5EE-0529BE662AB4}" type="presParOf" srcId="{505FA150-0D84-3C48-918D-152E8AE94744}" destId="{76144C0D-693F-BD42-9688-76342EA51C83}" srcOrd="0" destOrd="0" presId="urn:microsoft.com/office/officeart/2005/8/layout/vList6"/>
    <dgm:cxn modelId="{88107BEF-BAA6-2248-98FB-B33C781EF5E0}" type="presParOf" srcId="{505FA150-0D84-3C48-918D-152E8AE94744}" destId="{12950069-F7A2-3648-947B-8F8512D88ADB}" srcOrd="1" destOrd="0" presId="urn:microsoft.com/office/officeart/2005/8/layout/vList6"/>
  </dgm:cxnLst>
  <dgm:bg/>
  <dgm:whole/>
  <dgm:extLst>
    <a:ext uri="http://schemas.microsoft.com/office/drawing/2008/diagram">
      <dsp:dataModelExt xmlns:dsp="http://schemas.microsoft.com/office/drawing/2008/diagram" relId="rId2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15477D-CF58-754F-A195-F5D9AC9EC609}">
      <dsp:nvSpPr>
        <dsp:cNvPr id="0" name=""/>
        <dsp:cNvSpPr/>
      </dsp:nvSpPr>
      <dsp:spPr>
        <a:xfrm>
          <a:off x="4087" y="512719"/>
          <a:ext cx="3985617" cy="981761"/>
        </a:xfrm>
        <a:prstGeom prst="rect">
          <a:avLst/>
        </a:prstGeom>
        <a:solidFill>
          <a:srgbClr val="95192D"/>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Calibri" panose="020F0502020204030204" pitchFamily="34" charset="0"/>
              <a:cs typeface="Calibri" panose="020F0502020204030204" pitchFamily="34" charset="0"/>
            </a:rPr>
            <a:t>Voice-Related Quality of Life (V-</a:t>
          </a:r>
          <a:r>
            <a:rPr lang="en-US" sz="2700" kern="1200" dirty="0" err="1">
              <a:latin typeface="Calibri" panose="020F0502020204030204" pitchFamily="34" charset="0"/>
              <a:cs typeface="Calibri" panose="020F0502020204030204" pitchFamily="34" charset="0"/>
            </a:rPr>
            <a:t>RQoL</a:t>
          </a:r>
          <a:r>
            <a:rPr lang="en-US" sz="2700" kern="1200" dirty="0">
              <a:latin typeface="Calibri" panose="020F0502020204030204" pitchFamily="34" charset="0"/>
              <a:cs typeface="Calibri" panose="020F0502020204030204" pitchFamily="34" charset="0"/>
            </a:rPr>
            <a:t>)</a:t>
          </a:r>
        </a:p>
      </dsp:txBody>
      <dsp:txXfrm>
        <a:off x="4087" y="512719"/>
        <a:ext cx="3985617" cy="981761"/>
      </dsp:txXfrm>
    </dsp:sp>
    <dsp:sp modelId="{CC908996-BB8F-FE4D-9ADA-83E8E33141CC}">
      <dsp:nvSpPr>
        <dsp:cNvPr id="0" name=""/>
        <dsp:cNvSpPr/>
      </dsp:nvSpPr>
      <dsp:spPr>
        <a:xfrm>
          <a:off x="4087" y="1494481"/>
          <a:ext cx="3985617" cy="7295695"/>
        </a:xfrm>
        <a:prstGeom prst="rect">
          <a:avLst/>
        </a:prstGeom>
        <a:solidFill>
          <a:srgbClr val="F8C3CB"/>
        </a:solidFill>
        <a:ln w="25400" cap="flat" cmpd="sng" algn="ctr">
          <a:solidFill>
            <a:srgbClr val="DFACB4">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en-US" sz="2700" kern="1200" dirty="0">
              <a:latin typeface="Calibri" panose="020F0502020204030204" pitchFamily="34" charset="0"/>
              <a:cs typeface="Calibri" panose="020F0502020204030204" pitchFamily="34" charset="0"/>
            </a:rPr>
            <a:t>The impact that the voice and vocal deficits have on an individual’s quality of life</a:t>
          </a:r>
        </a:p>
        <a:p>
          <a:pPr marL="228600" lvl="1" indent="-228600" algn="l" defTabSz="1200150">
            <a:lnSpc>
              <a:spcPct val="90000"/>
            </a:lnSpc>
            <a:spcBef>
              <a:spcPct val="0"/>
            </a:spcBef>
            <a:spcAft>
              <a:spcPct val="15000"/>
            </a:spcAft>
            <a:buChar char="•"/>
          </a:pPr>
          <a:r>
            <a:rPr lang="en-US" sz="2700" kern="1200" dirty="0">
              <a:latin typeface="Calibri" panose="020F0502020204030204" pitchFamily="34" charset="0"/>
              <a:cs typeface="Calibri" panose="020F0502020204030204" pitchFamily="34" charset="0"/>
            </a:rPr>
            <a:t>Measures the follows effects laryngectomies have on individuals:</a:t>
          </a:r>
        </a:p>
        <a:p>
          <a:pPr marL="457200" lvl="2" indent="-228600" algn="l" defTabSz="1200150">
            <a:lnSpc>
              <a:spcPct val="90000"/>
            </a:lnSpc>
            <a:spcBef>
              <a:spcPct val="0"/>
            </a:spcBef>
            <a:spcAft>
              <a:spcPct val="15000"/>
            </a:spcAft>
            <a:buChar char="•"/>
          </a:pPr>
          <a:r>
            <a:rPr lang="en-US" sz="2700" kern="1200" dirty="0">
              <a:latin typeface="Calibri" panose="020F0502020204030204" pitchFamily="34" charset="0"/>
              <a:cs typeface="Calibri" panose="020F0502020204030204" pitchFamily="34" charset="0"/>
            </a:rPr>
            <a:t>Psychosocial</a:t>
          </a:r>
        </a:p>
        <a:p>
          <a:pPr marL="457200" lvl="2" indent="-228600" algn="l" defTabSz="1200150">
            <a:lnSpc>
              <a:spcPct val="90000"/>
            </a:lnSpc>
            <a:spcBef>
              <a:spcPct val="0"/>
            </a:spcBef>
            <a:spcAft>
              <a:spcPct val="15000"/>
            </a:spcAft>
            <a:buChar char="•"/>
          </a:pPr>
          <a:r>
            <a:rPr lang="en-US" sz="2700" kern="1200" dirty="0">
              <a:latin typeface="Calibri" panose="020F0502020204030204" pitchFamily="34" charset="0"/>
              <a:cs typeface="Calibri" panose="020F0502020204030204" pitchFamily="34" charset="0"/>
            </a:rPr>
            <a:t>Emotional </a:t>
          </a:r>
        </a:p>
        <a:p>
          <a:pPr marL="457200" lvl="2" indent="-228600" algn="l" defTabSz="1200150">
            <a:lnSpc>
              <a:spcPct val="90000"/>
            </a:lnSpc>
            <a:spcBef>
              <a:spcPct val="0"/>
            </a:spcBef>
            <a:spcAft>
              <a:spcPct val="15000"/>
            </a:spcAft>
            <a:buChar char="•"/>
          </a:pPr>
          <a:r>
            <a:rPr lang="en-US" sz="2700" kern="1200" dirty="0">
              <a:latin typeface="Calibri" panose="020F0502020204030204" pitchFamily="34" charset="0"/>
              <a:cs typeface="Calibri" panose="020F0502020204030204" pitchFamily="34" charset="0"/>
            </a:rPr>
            <a:t>Physical</a:t>
          </a:r>
        </a:p>
        <a:p>
          <a:pPr marL="457200" lvl="2" indent="-228600" algn="l" defTabSz="1200150">
            <a:lnSpc>
              <a:spcPct val="90000"/>
            </a:lnSpc>
            <a:spcBef>
              <a:spcPct val="0"/>
            </a:spcBef>
            <a:spcAft>
              <a:spcPct val="15000"/>
            </a:spcAft>
            <a:buChar char="•"/>
          </a:pPr>
          <a:endParaRPr lang="en-US" sz="2700" kern="1200" dirty="0">
            <a:latin typeface="Calibri" panose="020F0502020204030204" pitchFamily="34" charset="0"/>
            <a:cs typeface="Calibri" panose="020F0502020204030204" pitchFamily="34" charset="0"/>
          </a:endParaRPr>
        </a:p>
        <a:p>
          <a:pPr marL="228600" lvl="1" indent="-228600" algn="l" defTabSz="1200150">
            <a:lnSpc>
              <a:spcPct val="90000"/>
            </a:lnSpc>
            <a:spcBef>
              <a:spcPct val="0"/>
            </a:spcBef>
            <a:spcAft>
              <a:spcPct val="15000"/>
            </a:spcAft>
            <a:buChar char="•"/>
          </a:pPr>
          <a:r>
            <a:rPr lang="en-US" sz="2700" kern="1200" dirty="0" err="1">
              <a:latin typeface="Calibri" panose="020F0502020204030204" pitchFamily="34" charset="0"/>
              <a:cs typeface="Calibri" panose="020F0502020204030204" pitchFamily="34" charset="0"/>
            </a:rPr>
            <a:t>Moukarbel</a:t>
          </a:r>
          <a:r>
            <a:rPr lang="en-US" sz="2700" kern="1200" dirty="0">
              <a:latin typeface="Calibri" panose="020F0502020204030204" pitchFamily="34" charset="0"/>
              <a:cs typeface="Calibri" panose="020F0502020204030204" pitchFamily="34" charset="0"/>
            </a:rPr>
            <a:t> (2010)</a:t>
          </a:r>
        </a:p>
      </dsp:txBody>
      <dsp:txXfrm>
        <a:off x="4087" y="1494481"/>
        <a:ext cx="3985617" cy="7295695"/>
      </dsp:txXfrm>
    </dsp:sp>
    <dsp:sp modelId="{82CE6362-5E57-6E4E-B2C3-3B4E36D7FC97}">
      <dsp:nvSpPr>
        <dsp:cNvPr id="0" name=""/>
        <dsp:cNvSpPr/>
      </dsp:nvSpPr>
      <dsp:spPr>
        <a:xfrm>
          <a:off x="4547691" y="512719"/>
          <a:ext cx="3985617" cy="981761"/>
        </a:xfrm>
        <a:prstGeom prst="rect">
          <a:avLst/>
        </a:prstGeom>
        <a:solidFill>
          <a:srgbClr val="95192D"/>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Calibri" panose="020F0502020204030204" pitchFamily="34" charset="0"/>
              <a:cs typeface="Calibri" panose="020F0502020204030204" pitchFamily="34" charset="0"/>
            </a:rPr>
            <a:t>Quality of Life Scales</a:t>
          </a:r>
        </a:p>
      </dsp:txBody>
      <dsp:txXfrm>
        <a:off x="4547691" y="512719"/>
        <a:ext cx="3985617" cy="981761"/>
      </dsp:txXfrm>
    </dsp:sp>
    <dsp:sp modelId="{02E1BF12-617A-1149-A3AE-B29478A3E6D0}">
      <dsp:nvSpPr>
        <dsp:cNvPr id="0" name=""/>
        <dsp:cNvSpPr/>
      </dsp:nvSpPr>
      <dsp:spPr>
        <a:xfrm>
          <a:off x="4547691" y="1494481"/>
          <a:ext cx="3985617" cy="7295695"/>
        </a:xfrm>
        <a:prstGeom prst="rect">
          <a:avLst/>
        </a:prstGeom>
        <a:solidFill>
          <a:srgbClr val="F8C3CB">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en-US" sz="2700" kern="1200" dirty="0">
              <a:latin typeface="Calibri" panose="020F0502020204030204" pitchFamily="34" charset="0"/>
              <a:cs typeface="Calibri" panose="020F0502020204030204" pitchFamily="34" charset="0"/>
            </a:rPr>
            <a:t>5% of quality-of-life measures</a:t>
          </a:r>
        </a:p>
        <a:p>
          <a:pPr marL="457200" lvl="2" indent="-228600" algn="l" defTabSz="1200150">
            <a:lnSpc>
              <a:spcPct val="90000"/>
            </a:lnSpc>
            <a:spcBef>
              <a:spcPct val="0"/>
            </a:spcBef>
            <a:spcAft>
              <a:spcPct val="15000"/>
            </a:spcAft>
            <a:buChar char="•"/>
          </a:pPr>
          <a:r>
            <a:rPr lang="en-US" sz="2700" kern="1200">
              <a:latin typeface="Calibri" panose="020F0502020204030204" pitchFamily="34" charset="0"/>
              <a:cs typeface="Calibri" panose="020F0502020204030204" pitchFamily="34" charset="0"/>
            </a:rPr>
            <a:t>Alaryngeal speech choice</a:t>
          </a:r>
        </a:p>
        <a:p>
          <a:pPr marL="457200" lvl="2" indent="-228600" algn="l" defTabSz="1200150">
            <a:lnSpc>
              <a:spcPct val="90000"/>
            </a:lnSpc>
            <a:spcBef>
              <a:spcPct val="0"/>
            </a:spcBef>
            <a:spcAft>
              <a:spcPct val="15000"/>
            </a:spcAft>
            <a:buChar char="•"/>
          </a:pPr>
          <a:r>
            <a:rPr lang="en-US" sz="2700" kern="1200" dirty="0">
              <a:latin typeface="Calibri" panose="020F0502020204030204" pitchFamily="34" charset="0"/>
              <a:cs typeface="Calibri" panose="020F0502020204030204" pitchFamily="34" charset="0"/>
            </a:rPr>
            <a:t>Age</a:t>
          </a:r>
        </a:p>
        <a:p>
          <a:pPr marL="457200" lvl="2" indent="-228600" algn="l" defTabSz="1200150">
            <a:lnSpc>
              <a:spcPct val="90000"/>
            </a:lnSpc>
            <a:spcBef>
              <a:spcPct val="0"/>
            </a:spcBef>
            <a:spcAft>
              <a:spcPct val="15000"/>
            </a:spcAft>
            <a:buChar char="•"/>
          </a:pPr>
          <a:r>
            <a:rPr lang="en-US" sz="2700" kern="1200" dirty="0">
              <a:latin typeface="Calibri" panose="020F0502020204030204" pitchFamily="34" charset="0"/>
              <a:cs typeface="Calibri" panose="020F0502020204030204" pitchFamily="34" charset="0"/>
            </a:rPr>
            <a:t>Time post operation</a:t>
          </a:r>
        </a:p>
        <a:p>
          <a:pPr marL="228600" lvl="1" indent="-228600" algn="l" defTabSz="1200150">
            <a:lnSpc>
              <a:spcPct val="90000"/>
            </a:lnSpc>
            <a:spcBef>
              <a:spcPct val="0"/>
            </a:spcBef>
            <a:spcAft>
              <a:spcPct val="15000"/>
            </a:spcAft>
            <a:buChar char="•"/>
          </a:pPr>
          <a:r>
            <a:rPr lang="en-US" sz="2700" kern="1200" dirty="0">
              <a:latin typeface="Calibri" panose="020F0502020204030204" pitchFamily="34" charset="0"/>
              <a:cs typeface="Calibri" panose="020F0502020204030204" pitchFamily="34" charset="0"/>
            </a:rPr>
            <a:t>95% of quality-of-life measures</a:t>
          </a:r>
        </a:p>
        <a:p>
          <a:pPr marL="457200" lvl="2" indent="-228600" algn="l" defTabSz="1200150">
            <a:lnSpc>
              <a:spcPct val="90000"/>
            </a:lnSpc>
            <a:spcBef>
              <a:spcPct val="0"/>
            </a:spcBef>
            <a:spcAft>
              <a:spcPct val="15000"/>
            </a:spcAft>
            <a:buChar char="•"/>
          </a:pPr>
          <a:r>
            <a:rPr lang="en-US" sz="2700" kern="1200" dirty="0">
              <a:latin typeface="Calibri" panose="020F0502020204030204" pitchFamily="34" charset="0"/>
              <a:cs typeface="Calibri" panose="020F0502020204030204" pitchFamily="34" charset="0"/>
            </a:rPr>
            <a:t>Ways of coping with the change/loss</a:t>
          </a:r>
        </a:p>
        <a:p>
          <a:pPr marL="457200" lvl="2" indent="-228600" algn="l" defTabSz="1200150">
            <a:lnSpc>
              <a:spcPct val="90000"/>
            </a:lnSpc>
            <a:spcBef>
              <a:spcPct val="0"/>
            </a:spcBef>
            <a:spcAft>
              <a:spcPct val="15000"/>
            </a:spcAft>
            <a:buChar char="•"/>
          </a:pPr>
          <a:endParaRPr lang="en-US" sz="2700" kern="1200" dirty="0">
            <a:latin typeface="Calibri" panose="020F0502020204030204" pitchFamily="34" charset="0"/>
            <a:cs typeface="Calibri" panose="020F0502020204030204" pitchFamily="34" charset="0"/>
          </a:endParaRPr>
        </a:p>
        <a:p>
          <a:pPr marL="457200" lvl="2" indent="-228600" algn="l" defTabSz="1200150">
            <a:lnSpc>
              <a:spcPct val="90000"/>
            </a:lnSpc>
            <a:spcBef>
              <a:spcPct val="0"/>
            </a:spcBef>
            <a:spcAft>
              <a:spcPct val="15000"/>
            </a:spcAft>
            <a:buChar char="•"/>
          </a:pPr>
          <a:r>
            <a:rPr lang="en-US" sz="2700" kern="1200" dirty="0">
              <a:latin typeface="Calibri" panose="020F0502020204030204" pitchFamily="34" charset="0"/>
              <a:cs typeface="Calibri" panose="020F0502020204030204" pitchFamily="34" charset="0"/>
            </a:rPr>
            <a:t>Extrinsic factors are just as impactful as intrinsic</a:t>
          </a:r>
        </a:p>
        <a:p>
          <a:pPr marL="228600" lvl="1" indent="-228600" algn="l" defTabSz="1200150">
            <a:lnSpc>
              <a:spcPct val="90000"/>
            </a:lnSpc>
            <a:spcBef>
              <a:spcPct val="0"/>
            </a:spcBef>
            <a:spcAft>
              <a:spcPct val="15000"/>
            </a:spcAft>
            <a:buChar char="•"/>
          </a:pPr>
          <a:r>
            <a:rPr lang="en-US" sz="2700" kern="1200" dirty="0">
              <a:latin typeface="Calibri" panose="020F0502020204030204" pitchFamily="34" charset="0"/>
              <a:cs typeface="Calibri" panose="020F0502020204030204" pitchFamily="34" charset="0"/>
            </a:rPr>
            <a:t>Eadie &amp; Bowker,  2012</a:t>
          </a:r>
        </a:p>
      </dsp:txBody>
      <dsp:txXfrm>
        <a:off x="4547691" y="1494481"/>
        <a:ext cx="3985617" cy="7295695"/>
      </dsp:txXfrm>
    </dsp:sp>
    <dsp:sp modelId="{C05CB769-67EA-B047-B9A2-5A5ED885FADC}">
      <dsp:nvSpPr>
        <dsp:cNvPr id="0" name=""/>
        <dsp:cNvSpPr/>
      </dsp:nvSpPr>
      <dsp:spPr>
        <a:xfrm>
          <a:off x="9091294" y="512719"/>
          <a:ext cx="3985617" cy="981761"/>
        </a:xfrm>
        <a:prstGeom prst="rect">
          <a:avLst/>
        </a:prstGeom>
        <a:solidFill>
          <a:srgbClr val="95192D"/>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Calibri" panose="020F0502020204030204" pitchFamily="34" charset="0"/>
              <a:cs typeface="Calibri" panose="020F0502020204030204" pitchFamily="34" charset="0"/>
            </a:rPr>
            <a:t>Patient perspective</a:t>
          </a:r>
        </a:p>
      </dsp:txBody>
      <dsp:txXfrm>
        <a:off x="9091294" y="512719"/>
        <a:ext cx="3985617" cy="981761"/>
      </dsp:txXfrm>
    </dsp:sp>
    <dsp:sp modelId="{8F8A5187-2BD8-1D4A-B63C-8F36C23FEB87}">
      <dsp:nvSpPr>
        <dsp:cNvPr id="0" name=""/>
        <dsp:cNvSpPr/>
      </dsp:nvSpPr>
      <dsp:spPr>
        <a:xfrm>
          <a:off x="9091294" y="1494481"/>
          <a:ext cx="3985617" cy="7295695"/>
        </a:xfrm>
        <a:prstGeom prst="rect">
          <a:avLst/>
        </a:prstGeom>
        <a:solidFill>
          <a:srgbClr val="F8C3CB">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en-US" sz="2700" b="0" kern="1200" dirty="0">
              <a:latin typeface="Calibri" panose="020F0502020204030204" pitchFamily="34" charset="0"/>
              <a:cs typeface="Calibri" panose="020F0502020204030204" pitchFamily="34" charset="0"/>
            </a:rPr>
            <a:t>Each person’s experience is unique, with social occupational, relational, and familial communication being affected by their change in voice output. </a:t>
          </a:r>
          <a:endParaRPr lang="en-US" sz="2700" kern="1200" dirty="0">
            <a:latin typeface="Calibri" panose="020F0502020204030204" pitchFamily="34" charset="0"/>
            <a:cs typeface="Calibri" panose="020F0502020204030204" pitchFamily="34" charset="0"/>
          </a:endParaRPr>
        </a:p>
        <a:p>
          <a:pPr marL="228600" lvl="1" indent="-228600" algn="l" defTabSz="1200150">
            <a:lnSpc>
              <a:spcPct val="90000"/>
            </a:lnSpc>
            <a:spcBef>
              <a:spcPct val="0"/>
            </a:spcBef>
            <a:spcAft>
              <a:spcPct val="15000"/>
            </a:spcAft>
            <a:buChar char="•"/>
          </a:pPr>
          <a:r>
            <a:rPr lang="en-US" sz="2700" b="0" kern="1200">
              <a:latin typeface="Calibri" panose="020F0502020204030204" pitchFamily="34" charset="0"/>
              <a:cs typeface="Calibri" panose="020F0502020204030204" pitchFamily="34" charset="0"/>
            </a:rPr>
            <a:t>Care providers need to be the ones to help support patients in discovery of their new vocal identity and body autonomy post-operation. </a:t>
          </a:r>
          <a:endParaRPr lang="en-US" sz="2700" kern="1200">
            <a:latin typeface="Calibri" panose="020F0502020204030204" pitchFamily="34" charset="0"/>
            <a:cs typeface="Calibri" panose="020F0502020204030204" pitchFamily="34" charset="0"/>
          </a:endParaRPr>
        </a:p>
        <a:p>
          <a:pPr marL="228600" lvl="1" indent="-228600" algn="l" defTabSz="1200150">
            <a:lnSpc>
              <a:spcPct val="90000"/>
            </a:lnSpc>
            <a:spcBef>
              <a:spcPct val="0"/>
            </a:spcBef>
            <a:spcAft>
              <a:spcPct val="15000"/>
            </a:spcAft>
            <a:buChar char="•"/>
          </a:pPr>
          <a:r>
            <a:rPr lang="en-US" sz="2700" b="0" kern="1200" dirty="0">
              <a:latin typeface="Calibri" panose="020F0502020204030204" pitchFamily="34" charset="0"/>
              <a:cs typeface="Calibri" panose="020F0502020204030204" pitchFamily="34" charset="0"/>
            </a:rPr>
            <a:t>To do this, a care provider must engage in shared decision making</a:t>
          </a:r>
          <a:endParaRPr lang="en-US" sz="2700" kern="1200" dirty="0">
            <a:latin typeface="Calibri" panose="020F0502020204030204" pitchFamily="34" charset="0"/>
            <a:cs typeface="Calibri" panose="020F0502020204030204" pitchFamily="34" charset="0"/>
          </a:endParaRPr>
        </a:p>
      </dsp:txBody>
      <dsp:txXfrm>
        <a:off x="9091294" y="1494481"/>
        <a:ext cx="3985617" cy="72956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195DD6-18B7-1D48-B7D4-297445841BDF}">
      <dsp:nvSpPr>
        <dsp:cNvPr id="0" name=""/>
        <dsp:cNvSpPr/>
      </dsp:nvSpPr>
      <dsp:spPr>
        <a:xfrm>
          <a:off x="0" y="2317"/>
          <a:ext cx="13049342" cy="1704543"/>
        </a:xfrm>
        <a:prstGeom prst="roundRect">
          <a:avLst/>
        </a:prstGeom>
        <a:solidFill>
          <a:srgbClr val="C5657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0" i="0" kern="1200" dirty="0">
              <a:latin typeface="Calibri" panose="020F0502020204030204" pitchFamily="34" charset="0"/>
              <a:cs typeface="Calibri" panose="020F0502020204030204" pitchFamily="34" charset="0"/>
            </a:rPr>
            <a:t>Total Laryngectomies (</a:t>
          </a:r>
          <a:r>
            <a:rPr lang="en-US" sz="3600" b="0" i="0" kern="1200" dirty="0" err="1">
              <a:latin typeface="Calibri" panose="020F0502020204030204" pitchFamily="34" charset="0"/>
              <a:cs typeface="Calibri" panose="020F0502020204030204" pitchFamily="34" charset="0"/>
            </a:rPr>
            <a:t>Ceachir</a:t>
          </a:r>
          <a:r>
            <a:rPr lang="en-US" sz="3600" b="0" i="0" kern="1200" dirty="0">
              <a:latin typeface="Calibri" panose="020F0502020204030204" pitchFamily="34" charset="0"/>
              <a:cs typeface="Calibri" panose="020F0502020204030204" pitchFamily="34" charset="0"/>
            </a:rPr>
            <a:t> et al., 2014)</a:t>
          </a:r>
          <a:endParaRPr lang="en-US" sz="3600" kern="1200" dirty="0">
            <a:latin typeface="Calibri" panose="020F0502020204030204" pitchFamily="34" charset="0"/>
            <a:cs typeface="Calibri" panose="020F0502020204030204" pitchFamily="34" charset="0"/>
          </a:endParaRPr>
        </a:p>
      </dsp:txBody>
      <dsp:txXfrm>
        <a:off x="83209" y="85526"/>
        <a:ext cx="12882924" cy="1538125"/>
      </dsp:txXfrm>
    </dsp:sp>
    <dsp:sp modelId="{5FC5F5EA-1AB1-0E46-AD2D-24203865CA4A}">
      <dsp:nvSpPr>
        <dsp:cNvPr id="0" name=""/>
        <dsp:cNvSpPr/>
      </dsp:nvSpPr>
      <dsp:spPr>
        <a:xfrm>
          <a:off x="0" y="1706861"/>
          <a:ext cx="13049342" cy="1838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4317" tIns="35560" rIns="199136" bIns="35560" numCol="1" spcCol="1270" anchor="t" anchorCtr="0">
          <a:noAutofit/>
        </a:bodyPr>
        <a:lstStyle/>
        <a:p>
          <a:pPr marL="285750" lvl="1" indent="-285750" algn="l" defTabSz="1244600">
            <a:lnSpc>
              <a:spcPct val="90000"/>
            </a:lnSpc>
            <a:spcBef>
              <a:spcPct val="0"/>
            </a:spcBef>
            <a:spcAft>
              <a:spcPct val="20000"/>
            </a:spcAft>
            <a:buFont typeface="Arial" panose="020B0604020202020204" pitchFamily="34" charset="0"/>
            <a:buNone/>
          </a:pPr>
          <a:r>
            <a:rPr lang="en-US" sz="2800" kern="1200" dirty="0">
              <a:latin typeface="Calibri" panose="020F0502020204030204" pitchFamily="34" charset="0"/>
              <a:cs typeface="Calibri" panose="020F0502020204030204" pitchFamily="34" charset="0"/>
            </a:rPr>
            <a:t>The larynx is removed surgically.</a:t>
          </a:r>
        </a:p>
        <a:p>
          <a:pPr marL="285750" lvl="1" indent="-285750" algn="l" defTabSz="1244600">
            <a:lnSpc>
              <a:spcPct val="90000"/>
            </a:lnSpc>
            <a:spcBef>
              <a:spcPct val="0"/>
            </a:spcBef>
            <a:spcAft>
              <a:spcPct val="20000"/>
            </a:spcAft>
            <a:buFont typeface="Arial" panose="020B0604020202020204" pitchFamily="34" charset="0"/>
            <a:buNone/>
          </a:pPr>
          <a:r>
            <a:rPr lang="en-US" sz="2800" kern="1200" dirty="0">
              <a:latin typeface="Calibri" panose="020F0502020204030204" pitchFamily="34" charset="0"/>
              <a:cs typeface="Calibri" panose="020F0502020204030204" pitchFamily="34" charset="0"/>
            </a:rPr>
            <a:t>The upper airway (trachea) is interrupted from the removal of the larynx. </a:t>
          </a:r>
        </a:p>
        <a:p>
          <a:pPr marL="285750" lvl="1" indent="-285750" algn="l" defTabSz="1244600">
            <a:lnSpc>
              <a:spcPct val="90000"/>
            </a:lnSpc>
            <a:spcBef>
              <a:spcPct val="0"/>
            </a:spcBef>
            <a:spcAft>
              <a:spcPct val="20000"/>
            </a:spcAft>
            <a:buFont typeface="Arial" panose="020B0604020202020204" pitchFamily="34" charset="0"/>
            <a:buNone/>
          </a:pPr>
          <a:r>
            <a:rPr lang="en-US" sz="2800" kern="1200" dirty="0">
              <a:latin typeface="Calibri" panose="020F0502020204030204" pitchFamily="34" charset="0"/>
              <a:cs typeface="Calibri" panose="020F0502020204030204" pitchFamily="34" charset="0"/>
            </a:rPr>
            <a:t>The Stoma is created, disrupting the airways normal path and moving it superiorly and anteriorly.</a:t>
          </a:r>
        </a:p>
      </dsp:txBody>
      <dsp:txXfrm>
        <a:off x="0" y="1706861"/>
        <a:ext cx="13049342" cy="1838160"/>
      </dsp:txXfrm>
    </dsp:sp>
    <dsp:sp modelId="{30DC43E3-2417-6648-9005-90815211040F}">
      <dsp:nvSpPr>
        <dsp:cNvPr id="0" name=""/>
        <dsp:cNvSpPr/>
      </dsp:nvSpPr>
      <dsp:spPr>
        <a:xfrm>
          <a:off x="0" y="3545021"/>
          <a:ext cx="13049342" cy="1704543"/>
        </a:xfrm>
        <a:prstGeom prst="roundRect">
          <a:avLst/>
        </a:prstGeom>
        <a:solidFill>
          <a:srgbClr val="E3B4B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kern="1200" dirty="0">
              <a:latin typeface="Calibri" panose="020F0502020204030204" pitchFamily="34" charset="0"/>
              <a:cs typeface="Calibri" panose="020F0502020204030204" pitchFamily="34" charset="0"/>
            </a:rPr>
            <a:t>Alaryngeal Speech Options</a:t>
          </a:r>
        </a:p>
        <a:p>
          <a:pPr marL="0" lvl="0" indent="0" algn="l" defTabSz="1644650">
            <a:lnSpc>
              <a:spcPct val="90000"/>
            </a:lnSpc>
            <a:spcBef>
              <a:spcPct val="0"/>
            </a:spcBef>
            <a:spcAft>
              <a:spcPct val="35000"/>
            </a:spcAft>
            <a:buNone/>
          </a:pPr>
          <a:r>
            <a:rPr lang="en-US" sz="3700" kern="1200" dirty="0">
              <a:latin typeface="Calibri" panose="020F0502020204030204" pitchFamily="34" charset="0"/>
              <a:cs typeface="Calibri" panose="020F0502020204030204" pitchFamily="34" charset="0"/>
            </a:rPr>
            <a:t>(ASHA, n.d., par. 3-20)</a:t>
          </a:r>
        </a:p>
      </dsp:txBody>
      <dsp:txXfrm>
        <a:off x="83209" y="3628230"/>
        <a:ext cx="12882924" cy="1538125"/>
      </dsp:txXfrm>
    </dsp:sp>
    <dsp:sp modelId="{DC124739-8A47-E044-87D3-4D993EEE3686}">
      <dsp:nvSpPr>
        <dsp:cNvPr id="0" name=""/>
        <dsp:cNvSpPr/>
      </dsp:nvSpPr>
      <dsp:spPr>
        <a:xfrm>
          <a:off x="0" y="5249565"/>
          <a:ext cx="13049342" cy="2910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4317"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en-US" sz="2800" b="0" i="0" kern="1200" dirty="0">
              <a:latin typeface="Calibri" panose="020F0502020204030204" pitchFamily="34" charset="0"/>
              <a:cs typeface="Calibri" panose="020F0502020204030204" pitchFamily="34" charset="0"/>
            </a:rPr>
            <a:t>Electrolarynx</a:t>
          </a:r>
          <a:endParaRPr lang="en-US" sz="2800" kern="1200" dirty="0">
            <a:latin typeface="Calibri" panose="020F0502020204030204" pitchFamily="34" charset="0"/>
            <a:cs typeface="Calibri" panose="020F0502020204030204" pitchFamily="34" charset="0"/>
          </a:endParaRPr>
        </a:p>
        <a:p>
          <a:pPr marL="285750" lvl="1" indent="-285750" algn="l" defTabSz="1244600">
            <a:lnSpc>
              <a:spcPct val="90000"/>
            </a:lnSpc>
            <a:spcBef>
              <a:spcPct val="0"/>
            </a:spcBef>
            <a:spcAft>
              <a:spcPct val="20000"/>
            </a:spcAft>
            <a:buChar char="•"/>
          </a:pPr>
          <a:r>
            <a:rPr lang="en-US" sz="2800" b="0" i="0" kern="1200" dirty="0">
              <a:latin typeface="Calibri" panose="020F0502020204030204" pitchFamily="34" charset="0"/>
              <a:cs typeface="Calibri" panose="020F0502020204030204" pitchFamily="34" charset="0"/>
            </a:rPr>
            <a:t>Esophageal speech</a:t>
          </a:r>
          <a:endParaRPr lang="en-US" sz="2800" kern="1200" dirty="0">
            <a:latin typeface="Calibri" panose="020F0502020204030204" pitchFamily="34" charset="0"/>
            <a:cs typeface="Calibri" panose="020F0502020204030204" pitchFamily="34" charset="0"/>
          </a:endParaRPr>
        </a:p>
        <a:p>
          <a:pPr marL="285750" lvl="1" indent="-285750" algn="l" defTabSz="1244600">
            <a:lnSpc>
              <a:spcPct val="90000"/>
            </a:lnSpc>
            <a:spcBef>
              <a:spcPct val="0"/>
            </a:spcBef>
            <a:spcAft>
              <a:spcPct val="20000"/>
            </a:spcAft>
            <a:buChar char="•"/>
          </a:pPr>
          <a:r>
            <a:rPr lang="en-US" sz="2800" b="0" i="0" kern="1200" dirty="0">
              <a:latin typeface="Calibri" panose="020F0502020204030204" pitchFamily="34" charset="0"/>
              <a:cs typeface="Calibri" panose="020F0502020204030204" pitchFamily="34" charset="0"/>
            </a:rPr>
            <a:t>Tracheoesophageal speech</a:t>
          </a:r>
        </a:p>
        <a:p>
          <a:pPr marL="285750" lvl="1" indent="-285750" algn="l" defTabSz="1244600">
            <a:lnSpc>
              <a:spcPct val="90000"/>
            </a:lnSpc>
            <a:spcBef>
              <a:spcPct val="0"/>
            </a:spcBef>
            <a:spcAft>
              <a:spcPct val="20000"/>
            </a:spcAft>
            <a:buChar char="•"/>
          </a:pPr>
          <a:r>
            <a:rPr lang="en-US" sz="2800" b="0" i="0" kern="1200" dirty="0">
              <a:latin typeface="Calibri" panose="020F0502020204030204" pitchFamily="34" charset="0"/>
              <a:cs typeface="Calibri" panose="020F0502020204030204" pitchFamily="34" charset="0"/>
            </a:rPr>
            <a:t>	Buccal Speech</a:t>
          </a:r>
        </a:p>
        <a:p>
          <a:pPr marL="285750" lvl="1" indent="-285750" algn="l" defTabSz="1244600">
            <a:lnSpc>
              <a:spcPct val="90000"/>
            </a:lnSpc>
            <a:spcBef>
              <a:spcPct val="0"/>
            </a:spcBef>
            <a:spcAft>
              <a:spcPct val="20000"/>
            </a:spcAft>
            <a:buChar char="•"/>
          </a:pPr>
          <a:r>
            <a:rPr lang="en-US" sz="2800" b="0" i="0" kern="1200" dirty="0">
              <a:latin typeface="Calibri" panose="020F0502020204030204" pitchFamily="34" charset="0"/>
              <a:cs typeface="Calibri" panose="020F0502020204030204" pitchFamily="34" charset="0"/>
            </a:rPr>
            <a:t>	Pharyngeal Speech</a:t>
          </a:r>
        </a:p>
        <a:p>
          <a:pPr marL="285750" lvl="1" indent="-285750" algn="l" defTabSz="1244600">
            <a:lnSpc>
              <a:spcPct val="90000"/>
            </a:lnSpc>
            <a:spcBef>
              <a:spcPct val="0"/>
            </a:spcBef>
            <a:spcAft>
              <a:spcPct val="20000"/>
            </a:spcAft>
            <a:buChar char="•"/>
          </a:pPr>
          <a:r>
            <a:rPr lang="en-US" sz="2800" b="0" i="0" kern="1200" dirty="0">
              <a:latin typeface="Calibri" panose="020F0502020204030204" pitchFamily="34" charset="0"/>
              <a:cs typeface="Calibri" panose="020F0502020204030204" pitchFamily="34" charset="0"/>
            </a:rPr>
            <a:t>	AAC</a:t>
          </a:r>
        </a:p>
      </dsp:txBody>
      <dsp:txXfrm>
        <a:off x="0" y="5249565"/>
        <a:ext cx="13049342" cy="29104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493D6C-C97B-ED45-A460-98B99E0312C0}">
      <dsp:nvSpPr>
        <dsp:cNvPr id="0" name=""/>
        <dsp:cNvSpPr/>
      </dsp:nvSpPr>
      <dsp:spPr>
        <a:xfrm>
          <a:off x="8302953" y="4094783"/>
          <a:ext cx="3434692" cy="3434692"/>
        </a:xfrm>
        <a:prstGeom prst="ellipse">
          <a:avLst/>
        </a:prstGeom>
        <a:solidFill>
          <a:srgbClr val="E3B4BB"/>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a:lnSpc>
              <a:spcPct val="90000"/>
            </a:lnSpc>
            <a:spcBef>
              <a:spcPct val="0"/>
            </a:spcBef>
            <a:spcAft>
              <a:spcPct val="35000"/>
            </a:spcAft>
            <a:buNone/>
          </a:pPr>
          <a:r>
            <a:rPr lang="en-US" sz="3400" kern="1200" dirty="0">
              <a:solidFill>
                <a:schemeClr val="tx1"/>
              </a:solidFill>
              <a:latin typeface="Calibri" panose="020F0502020204030204" pitchFamily="34" charset="0"/>
              <a:cs typeface="Calibri" panose="020F0502020204030204" pitchFamily="34" charset="0"/>
            </a:rPr>
            <a:t>3 Vital functions of the larynx (Silva et al., 2015)</a:t>
          </a:r>
        </a:p>
      </dsp:txBody>
      <dsp:txXfrm>
        <a:off x="8805952" y="4597782"/>
        <a:ext cx="2428694" cy="2428694"/>
      </dsp:txXfrm>
    </dsp:sp>
    <dsp:sp modelId="{F7C14390-E2D6-254E-A171-742C690AB519}">
      <dsp:nvSpPr>
        <dsp:cNvPr id="0" name=""/>
        <dsp:cNvSpPr/>
      </dsp:nvSpPr>
      <dsp:spPr>
        <a:xfrm rot="12900000">
          <a:off x="6091166" y="3494003"/>
          <a:ext cx="2635008" cy="978887"/>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E4C9B57-4FFB-BB4E-AD59-276CD60E8851}">
      <dsp:nvSpPr>
        <dsp:cNvPr id="0" name=""/>
        <dsp:cNvSpPr/>
      </dsp:nvSpPr>
      <dsp:spPr>
        <a:xfrm>
          <a:off x="4697955" y="1922574"/>
          <a:ext cx="3262958" cy="2610366"/>
        </a:xfrm>
        <a:prstGeom prst="roundRect">
          <a:avLst>
            <a:gd name="adj" fmla="val 10000"/>
          </a:avLst>
        </a:prstGeom>
        <a:solidFill>
          <a:srgbClr val="B02D2A"/>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105" tIns="78105" rIns="78105" bIns="78105" numCol="1" spcCol="1270" anchor="ctr" anchorCtr="0">
          <a:noAutofit/>
        </a:bodyPr>
        <a:lstStyle/>
        <a:p>
          <a:pPr marL="0" lvl="0" indent="0" algn="ctr" defTabSz="1822450">
            <a:lnSpc>
              <a:spcPct val="90000"/>
            </a:lnSpc>
            <a:spcBef>
              <a:spcPct val="0"/>
            </a:spcBef>
            <a:spcAft>
              <a:spcPct val="35000"/>
            </a:spcAft>
            <a:buNone/>
          </a:pPr>
          <a:r>
            <a:rPr lang="en-US" sz="4100" kern="1200" dirty="0">
              <a:latin typeface="Calibri" panose="020F0502020204030204" pitchFamily="34" charset="0"/>
              <a:cs typeface="Calibri" panose="020F0502020204030204" pitchFamily="34" charset="0"/>
            </a:rPr>
            <a:t>Maintenance of airway patency</a:t>
          </a:r>
        </a:p>
      </dsp:txBody>
      <dsp:txXfrm>
        <a:off x="4774410" y="1999029"/>
        <a:ext cx="3110048" cy="2457456"/>
      </dsp:txXfrm>
    </dsp:sp>
    <dsp:sp modelId="{F518AE5F-CE5E-0B40-B2FD-11707157E38C}">
      <dsp:nvSpPr>
        <dsp:cNvPr id="0" name=""/>
        <dsp:cNvSpPr/>
      </dsp:nvSpPr>
      <dsp:spPr>
        <a:xfrm rot="16200000">
          <a:off x="8702795" y="2134475"/>
          <a:ext cx="2635008" cy="978887"/>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54AA296-4F67-F34D-9A0D-82D17211B443}">
      <dsp:nvSpPr>
        <dsp:cNvPr id="0" name=""/>
        <dsp:cNvSpPr/>
      </dsp:nvSpPr>
      <dsp:spPr>
        <a:xfrm>
          <a:off x="8388820" y="1231"/>
          <a:ext cx="3262958" cy="2610366"/>
        </a:xfrm>
        <a:prstGeom prst="roundRect">
          <a:avLst>
            <a:gd name="adj" fmla="val 10000"/>
          </a:avLst>
        </a:prstGeom>
        <a:solidFill>
          <a:srgbClr val="B02D2A"/>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105" tIns="78105" rIns="78105" bIns="78105" numCol="1" spcCol="1270" anchor="ctr" anchorCtr="0">
          <a:noAutofit/>
        </a:bodyPr>
        <a:lstStyle/>
        <a:p>
          <a:pPr marL="0" lvl="0" indent="0" algn="ctr" defTabSz="1822450">
            <a:lnSpc>
              <a:spcPct val="90000"/>
            </a:lnSpc>
            <a:spcBef>
              <a:spcPct val="0"/>
            </a:spcBef>
            <a:spcAft>
              <a:spcPct val="35000"/>
            </a:spcAft>
            <a:buNone/>
          </a:pPr>
          <a:r>
            <a:rPr lang="en-US" sz="4100" kern="1200" dirty="0">
              <a:latin typeface="Calibri" panose="020F0502020204030204" pitchFamily="34" charset="0"/>
              <a:cs typeface="Calibri" panose="020F0502020204030204" pitchFamily="34" charset="0"/>
            </a:rPr>
            <a:t>Occlusion of the airway during swallow</a:t>
          </a:r>
        </a:p>
      </dsp:txBody>
      <dsp:txXfrm>
        <a:off x="8465275" y="77686"/>
        <a:ext cx="3110048" cy="2457456"/>
      </dsp:txXfrm>
    </dsp:sp>
    <dsp:sp modelId="{40E14577-31B1-054B-8E6D-11BC2D04E92A}">
      <dsp:nvSpPr>
        <dsp:cNvPr id="0" name=""/>
        <dsp:cNvSpPr/>
      </dsp:nvSpPr>
      <dsp:spPr>
        <a:xfrm rot="19500000">
          <a:off x="11314425" y="3494003"/>
          <a:ext cx="2635008" cy="978887"/>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46EC8D8-F470-F34B-8D57-E7D5B8EF1158}">
      <dsp:nvSpPr>
        <dsp:cNvPr id="0" name=""/>
        <dsp:cNvSpPr/>
      </dsp:nvSpPr>
      <dsp:spPr>
        <a:xfrm>
          <a:off x="12079686" y="1922574"/>
          <a:ext cx="3262958" cy="2610366"/>
        </a:xfrm>
        <a:prstGeom prst="roundRect">
          <a:avLst>
            <a:gd name="adj" fmla="val 10000"/>
          </a:avLst>
        </a:prstGeom>
        <a:solidFill>
          <a:srgbClr val="B02D2A"/>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105" tIns="78105" rIns="78105" bIns="78105" numCol="1" spcCol="1270" anchor="ctr" anchorCtr="0">
          <a:noAutofit/>
        </a:bodyPr>
        <a:lstStyle/>
        <a:p>
          <a:pPr marL="0" lvl="0" indent="0" algn="ctr" defTabSz="1822450">
            <a:lnSpc>
              <a:spcPct val="90000"/>
            </a:lnSpc>
            <a:spcBef>
              <a:spcPct val="0"/>
            </a:spcBef>
            <a:spcAft>
              <a:spcPct val="35000"/>
            </a:spcAft>
            <a:buNone/>
          </a:pPr>
          <a:r>
            <a:rPr lang="en-US" sz="4100" kern="1200" dirty="0">
              <a:latin typeface="Calibri" panose="020F0502020204030204" pitchFamily="34" charset="0"/>
              <a:cs typeface="Calibri" panose="020F0502020204030204" pitchFamily="34" charset="0"/>
            </a:rPr>
            <a:t>Voice production</a:t>
          </a:r>
        </a:p>
      </dsp:txBody>
      <dsp:txXfrm>
        <a:off x="12156141" y="1999029"/>
        <a:ext cx="3110048" cy="245745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3542F8-9664-1545-A2B9-6F84CF2223B7}">
      <dsp:nvSpPr>
        <dsp:cNvPr id="0" name=""/>
        <dsp:cNvSpPr/>
      </dsp:nvSpPr>
      <dsp:spPr>
        <a:xfrm>
          <a:off x="4816544" y="1760"/>
          <a:ext cx="7802809" cy="2809797"/>
        </a:xfrm>
        <a:prstGeom prst="rightArrow">
          <a:avLst>
            <a:gd name="adj1" fmla="val 75000"/>
            <a:gd name="adj2" fmla="val 50000"/>
          </a:avLst>
        </a:prstGeom>
        <a:solidFill>
          <a:srgbClr val="F6E5E7">
            <a:alpha val="90000"/>
          </a:srgbClr>
        </a:solidFill>
        <a:ln w="25400" cap="flat" cmpd="sng" algn="ctr">
          <a:solidFill>
            <a:srgbClr val="F6E5E7"/>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t" anchorCtr="0">
          <a:noAutofit/>
        </a:bodyPr>
        <a:lstStyle/>
        <a:p>
          <a:pPr marL="285750" lvl="1" indent="-285750" algn="l" defTabSz="1422400">
            <a:lnSpc>
              <a:spcPct val="90000"/>
            </a:lnSpc>
            <a:spcBef>
              <a:spcPct val="0"/>
            </a:spcBef>
            <a:spcAft>
              <a:spcPct val="15000"/>
            </a:spcAft>
            <a:buChar char="•"/>
          </a:pPr>
          <a:r>
            <a:rPr lang="en-US" sz="3200" kern="1200" dirty="0">
              <a:latin typeface="Calibri" panose="020F0502020204030204" pitchFamily="34" charset="0"/>
              <a:cs typeface="Calibri" panose="020F0502020204030204" pitchFamily="34" charset="0"/>
            </a:rPr>
            <a:t>Avoidance</a:t>
          </a:r>
        </a:p>
        <a:p>
          <a:pPr marL="285750" lvl="1" indent="-285750" algn="l" defTabSz="1422400">
            <a:lnSpc>
              <a:spcPct val="90000"/>
            </a:lnSpc>
            <a:spcBef>
              <a:spcPct val="0"/>
            </a:spcBef>
            <a:spcAft>
              <a:spcPct val="15000"/>
            </a:spcAft>
            <a:buChar char="•"/>
          </a:pPr>
          <a:r>
            <a:rPr lang="en-US" sz="3200" kern="1200" dirty="0">
              <a:latin typeface="Calibri" panose="020F0502020204030204" pitchFamily="34" charset="0"/>
              <a:cs typeface="Calibri" panose="020F0502020204030204" pitchFamily="34" charset="0"/>
            </a:rPr>
            <a:t>Self esteem</a:t>
          </a:r>
        </a:p>
        <a:p>
          <a:pPr marL="285750" lvl="1" indent="-285750" algn="l" defTabSz="1422400">
            <a:lnSpc>
              <a:spcPct val="90000"/>
            </a:lnSpc>
            <a:spcBef>
              <a:spcPct val="0"/>
            </a:spcBef>
            <a:spcAft>
              <a:spcPct val="15000"/>
            </a:spcAft>
            <a:buChar char="•"/>
          </a:pPr>
          <a:r>
            <a:rPr lang="en-US" sz="3200" kern="1200" dirty="0">
              <a:latin typeface="Calibri" panose="020F0502020204030204" pitchFamily="34" charset="0"/>
              <a:cs typeface="Calibri" panose="020F0502020204030204" pitchFamily="34" charset="0"/>
            </a:rPr>
            <a:t>Generalized well-being</a:t>
          </a:r>
        </a:p>
        <a:p>
          <a:pPr marL="285750" lvl="1" indent="-285750" algn="l" defTabSz="1422400">
            <a:lnSpc>
              <a:spcPct val="90000"/>
            </a:lnSpc>
            <a:spcBef>
              <a:spcPct val="0"/>
            </a:spcBef>
            <a:spcAft>
              <a:spcPct val="15000"/>
            </a:spcAft>
            <a:buChar char="•"/>
          </a:pPr>
          <a:r>
            <a:rPr lang="en-US" sz="3200" kern="1200" dirty="0">
              <a:latin typeface="Calibri" panose="020F0502020204030204" pitchFamily="34" charset="0"/>
              <a:cs typeface="Calibri" panose="020F0502020204030204" pitchFamily="34" charset="0"/>
            </a:rPr>
            <a:t>Perceived abilities</a:t>
          </a:r>
        </a:p>
      </dsp:txBody>
      <dsp:txXfrm>
        <a:off x="4816544" y="352985"/>
        <a:ext cx="6749135" cy="2107347"/>
      </dsp:txXfrm>
    </dsp:sp>
    <dsp:sp modelId="{B62C4D45-5717-2445-BD21-42279D79D6F1}">
      <dsp:nvSpPr>
        <dsp:cNvPr id="0" name=""/>
        <dsp:cNvSpPr/>
      </dsp:nvSpPr>
      <dsp:spPr>
        <a:xfrm>
          <a:off x="385328" y="1760"/>
          <a:ext cx="4431215" cy="2809797"/>
        </a:xfrm>
        <a:prstGeom prst="roundRect">
          <a:avLst/>
        </a:prstGeom>
        <a:solidFill>
          <a:srgbClr val="B02D2A"/>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99060" rIns="198120" bIns="99060" numCol="1" spcCol="1270" anchor="ctr" anchorCtr="0">
          <a:noAutofit/>
        </a:bodyPr>
        <a:lstStyle/>
        <a:p>
          <a:pPr marL="0" lvl="0" indent="0" algn="ctr" defTabSz="2311400">
            <a:lnSpc>
              <a:spcPct val="90000"/>
            </a:lnSpc>
            <a:spcBef>
              <a:spcPct val="0"/>
            </a:spcBef>
            <a:spcAft>
              <a:spcPct val="35000"/>
            </a:spcAft>
            <a:buNone/>
          </a:pPr>
          <a:r>
            <a:rPr lang="en-US" sz="5200" kern="1200" dirty="0">
              <a:latin typeface="Calibri" panose="020F0502020204030204" pitchFamily="34" charset="0"/>
              <a:cs typeface="Calibri" panose="020F0502020204030204" pitchFamily="34" charset="0"/>
            </a:rPr>
            <a:t>How to cope? </a:t>
          </a:r>
          <a:r>
            <a:rPr lang="en-US" sz="3200" kern="1200" dirty="0">
              <a:latin typeface="Calibri" panose="020F0502020204030204" pitchFamily="34" charset="0"/>
              <a:cs typeface="Calibri" panose="020F0502020204030204" pitchFamily="34" charset="0"/>
            </a:rPr>
            <a:t>(Blood et al., 1992)</a:t>
          </a:r>
        </a:p>
      </dsp:txBody>
      <dsp:txXfrm>
        <a:off x="522491" y="138923"/>
        <a:ext cx="4156889" cy="2535471"/>
      </dsp:txXfrm>
    </dsp:sp>
    <dsp:sp modelId="{12950069-F7A2-3648-947B-8F8512D88ADB}">
      <dsp:nvSpPr>
        <dsp:cNvPr id="0" name=""/>
        <dsp:cNvSpPr/>
      </dsp:nvSpPr>
      <dsp:spPr>
        <a:xfrm>
          <a:off x="4852489" y="3159621"/>
          <a:ext cx="7795189" cy="2809797"/>
        </a:xfrm>
        <a:prstGeom prst="rightArrow">
          <a:avLst>
            <a:gd name="adj1" fmla="val 75000"/>
            <a:gd name="adj2" fmla="val 50000"/>
          </a:avLst>
        </a:prstGeom>
        <a:solidFill>
          <a:srgbClr val="F6E5E7">
            <a:alpha val="90000"/>
          </a:srgb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t" anchorCtr="0">
          <a:noAutofit/>
        </a:bodyPr>
        <a:lstStyle/>
        <a:p>
          <a:pPr marL="285750" lvl="1" indent="-285750" algn="l" defTabSz="1422400">
            <a:lnSpc>
              <a:spcPct val="90000"/>
            </a:lnSpc>
            <a:spcBef>
              <a:spcPct val="0"/>
            </a:spcBef>
            <a:spcAft>
              <a:spcPct val="15000"/>
            </a:spcAft>
            <a:buChar char="•"/>
          </a:pPr>
          <a:r>
            <a:rPr lang="en-US" sz="3200" kern="1200">
              <a:latin typeface="Calibri" panose="020F0502020204030204" pitchFamily="34" charset="0"/>
              <a:cs typeface="Calibri" panose="020F0502020204030204" pitchFamily="34" charset="0"/>
            </a:rPr>
            <a:t>Time post-operation (most affecting factor)</a:t>
          </a:r>
        </a:p>
        <a:p>
          <a:pPr marL="285750" lvl="1" indent="-285750" algn="l" defTabSz="1422400">
            <a:lnSpc>
              <a:spcPct val="90000"/>
            </a:lnSpc>
            <a:spcBef>
              <a:spcPct val="0"/>
            </a:spcBef>
            <a:spcAft>
              <a:spcPct val="15000"/>
            </a:spcAft>
            <a:buChar char="•"/>
          </a:pPr>
          <a:r>
            <a:rPr lang="en-US" sz="3200" kern="1200" dirty="0">
              <a:latin typeface="Calibri" panose="020F0502020204030204" pitchFamily="34" charset="0"/>
              <a:cs typeface="Calibri" panose="020F0502020204030204" pitchFamily="34" charset="0"/>
            </a:rPr>
            <a:t>Alaryngeal voice method</a:t>
          </a:r>
        </a:p>
        <a:p>
          <a:pPr marL="285750" lvl="1" indent="-285750" algn="l" defTabSz="1422400">
            <a:lnSpc>
              <a:spcPct val="90000"/>
            </a:lnSpc>
            <a:spcBef>
              <a:spcPct val="0"/>
            </a:spcBef>
            <a:spcAft>
              <a:spcPct val="15000"/>
            </a:spcAft>
            <a:buChar char="•"/>
          </a:pPr>
          <a:r>
            <a:rPr lang="en-US" sz="3200" kern="1200" dirty="0">
              <a:latin typeface="Calibri" panose="020F0502020204030204" pitchFamily="34" charset="0"/>
              <a:cs typeface="Calibri" panose="020F0502020204030204" pitchFamily="34" charset="0"/>
            </a:rPr>
            <a:t>Relationships</a:t>
          </a:r>
        </a:p>
      </dsp:txBody>
      <dsp:txXfrm>
        <a:off x="4852489" y="3510846"/>
        <a:ext cx="6741515" cy="2107347"/>
      </dsp:txXfrm>
    </dsp:sp>
    <dsp:sp modelId="{76144C0D-693F-BD42-9688-76342EA51C83}">
      <dsp:nvSpPr>
        <dsp:cNvPr id="0" name=""/>
        <dsp:cNvSpPr/>
      </dsp:nvSpPr>
      <dsp:spPr>
        <a:xfrm>
          <a:off x="357003" y="3092537"/>
          <a:ext cx="4495485" cy="2943965"/>
        </a:xfrm>
        <a:prstGeom prst="roundRect">
          <a:avLst/>
        </a:prstGeom>
        <a:solidFill>
          <a:srgbClr val="B02D2A"/>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104775" rIns="209550" bIns="104775" numCol="1" spcCol="1270" anchor="ctr" anchorCtr="0">
          <a:noAutofit/>
        </a:bodyPr>
        <a:lstStyle/>
        <a:p>
          <a:pPr marL="0" lvl="0" indent="0" algn="ctr" defTabSz="2444750">
            <a:lnSpc>
              <a:spcPct val="90000"/>
            </a:lnSpc>
            <a:spcBef>
              <a:spcPct val="0"/>
            </a:spcBef>
            <a:spcAft>
              <a:spcPct val="35000"/>
            </a:spcAft>
            <a:buNone/>
          </a:pPr>
          <a:r>
            <a:rPr lang="en-US" sz="5500" kern="1200" dirty="0">
              <a:latin typeface="Calibri" panose="020F0502020204030204" pitchFamily="34" charset="0"/>
              <a:cs typeface="Calibri" panose="020F0502020204030204" pitchFamily="34" charset="0"/>
            </a:rPr>
            <a:t>Affecting factors </a:t>
          </a:r>
          <a:r>
            <a:rPr lang="en-US" sz="3200" kern="1200" dirty="0">
              <a:latin typeface="Calibri" panose="020F0502020204030204" pitchFamily="34" charset="0"/>
              <a:cs typeface="Calibri" panose="020F0502020204030204" pitchFamily="34" charset="0"/>
            </a:rPr>
            <a:t>(Blood et al., 1992)</a:t>
          </a:r>
          <a:endParaRPr lang="en-US" sz="5500" kern="1200" dirty="0">
            <a:latin typeface="Calibri" panose="020F0502020204030204" pitchFamily="34" charset="0"/>
            <a:cs typeface="Calibri" panose="020F0502020204030204" pitchFamily="34" charset="0"/>
          </a:endParaRPr>
        </a:p>
      </dsp:txBody>
      <dsp:txXfrm>
        <a:off x="500716" y="3236250"/>
        <a:ext cx="4208059" cy="265653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13974763" cy="2435225"/>
          </a:xfrm>
          <a:prstGeom prst="rect">
            <a:avLst/>
          </a:prstGeom>
          <a:noFill/>
          <a:ln w="9525">
            <a:noFill/>
            <a:miter lim="800000"/>
            <a:headEnd/>
            <a:tailEnd/>
          </a:ln>
          <a:effectLst/>
        </p:spPr>
        <p:txBody>
          <a:bodyPr vert="horz" wrap="square" lIns="462530" tIns="231263" rIns="462530" bIns="231263" numCol="1" anchor="t" anchorCtr="0" compatLnSpc="1">
            <a:prstTxWarp prst="textNoShape">
              <a:avLst/>
            </a:prstTxWarp>
          </a:bodyPr>
          <a:lstStyle>
            <a:lvl1pPr defTabSz="4624388">
              <a:defRPr sz="6000"/>
            </a:lvl1pPr>
          </a:lstStyle>
          <a:p>
            <a:pPr>
              <a:defRPr/>
            </a:pPr>
            <a:endParaRPr lang="en-US"/>
          </a:p>
        </p:txBody>
      </p:sp>
      <p:sp>
        <p:nvSpPr>
          <p:cNvPr id="4099" name="Rectangle 1027"/>
          <p:cNvSpPr>
            <a:spLocks noGrp="1" noChangeArrowheads="1"/>
          </p:cNvSpPr>
          <p:nvPr>
            <p:ph type="dt" sz="quarter" idx="1"/>
          </p:nvPr>
        </p:nvSpPr>
        <p:spPr bwMode="auto">
          <a:xfrm>
            <a:off x="18270538" y="0"/>
            <a:ext cx="13974762" cy="2435225"/>
          </a:xfrm>
          <a:prstGeom prst="rect">
            <a:avLst/>
          </a:prstGeom>
          <a:noFill/>
          <a:ln w="9525">
            <a:noFill/>
            <a:miter lim="800000"/>
            <a:headEnd/>
            <a:tailEnd/>
          </a:ln>
          <a:effectLst/>
        </p:spPr>
        <p:txBody>
          <a:bodyPr vert="horz" wrap="square" lIns="462530" tIns="231263" rIns="462530" bIns="231263" numCol="1" anchor="t" anchorCtr="0" compatLnSpc="1">
            <a:prstTxWarp prst="textNoShape">
              <a:avLst/>
            </a:prstTxWarp>
          </a:bodyPr>
          <a:lstStyle>
            <a:lvl1pPr algn="r" defTabSz="4624388">
              <a:defRPr sz="6000"/>
            </a:lvl1pPr>
          </a:lstStyle>
          <a:p>
            <a:pPr>
              <a:defRPr/>
            </a:pPr>
            <a:endParaRPr lang="en-US"/>
          </a:p>
        </p:txBody>
      </p:sp>
      <p:sp>
        <p:nvSpPr>
          <p:cNvPr id="4100" name="Rectangle 1028"/>
          <p:cNvSpPr>
            <a:spLocks noGrp="1" noChangeArrowheads="1"/>
          </p:cNvSpPr>
          <p:nvPr>
            <p:ph type="ftr" sz="quarter" idx="2"/>
          </p:nvPr>
        </p:nvSpPr>
        <p:spPr bwMode="auto">
          <a:xfrm>
            <a:off x="0" y="46269275"/>
            <a:ext cx="13974763" cy="2435225"/>
          </a:xfrm>
          <a:prstGeom prst="rect">
            <a:avLst/>
          </a:prstGeom>
          <a:noFill/>
          <a:ln w="9525">
            <a:noFill/>
            <a:miter lim="800000"/>
            <a:headEnd/>
            <a:tailEnd/>
          </a:ln>
          <a:effectLst/>
        </p:spPr>
        <p:txBody>
          <a:bodyPr vert="horz" wrap="square" lIns="462530" tIns="231263" rIns="462530" bIns="231263" numCol="1" anchor="b" anchorCtr="0" compatLnSpc="1">
            <a:prstTxWarp prst="textNoShape">
              <a:avLst/>
            </a:prstTxWarp>
          </a:bodyPr>
          <a:lstStyle>
            <a:lvl1pPr defTabSz="4624388">
              <a:defRPr sz="6000"/>
            </a:lvl1pPr>
          </a:lstStyle>
          <a:p>
            <a:pPr>
              <a:defRPr/>
            </a:pPr>
            <a:endParaRPr lang="en-US"/>
          </a:p>
        </p:txBody>
      </p:sp>
      <p:sp>
        <p:nvSpPr>
          <p:cNvPr id="4101" name="Rectangle 1029"/>
          <p:cNvSpPr>
            <a:spLocks noGrp="1" noChangeArrowheads="1"/>
          </p:cNvSpPr>
          <p:nvPr>
            <p:ph type="sldNum" sz="quarter" idx="3"/>
          </p:nvPr>
        </p:nvSpPr>
        <p:spPr bwMode="auto">
          <a:xfrm>
            <a:off x="18270538" y="46269275"/>
            <a:ext cx="13974762" cy="2435225"/>
          </a:xfrm>
          <a:prstGeom prst="rect">
            <a:avLst/>
          </a:prstGeom>
          <a:noFill/>
          <a:ln w="9525">
            <a:noFill/>
            <a:miter lim="800000"/>
            <a:headEnd/>
            <a:tailEnd/>
          </a:ln>
          <a:effectLst/>
        </p:spPr>
        <p:txBody>
          <a:bodyPr vert="horz" wrap="square" lIns="462530" tIns="231263" rIns="462530" bIns="231263" numCol="1" anchor="b" anchorCtr="0" compatLnSpc="1">
            <a:prstTxWarp prst="textNoShape">
              <a:avLst/>
            </a:prstTxWarp>
          </a:bodyPr>
          <a:lstStyle>
            <a:lvl1pPr algn="r" defTabSz="4624388">
              <a:defRPr sz="6000"/>
            </a:lvl1pPr>
          </a:lstStyle>
          <a:p>
            <a:pPr>
              <a:defRPr/>
            </a:pPr>
            <a:fld id="{B8B3CFD6-5F8B-4498-AEEF-4A7AE67F5226}" type="slidenum">
              <a:rPr lang="en-US"/>
              <a:pPr>
                <a:defRPr/>
              </a:pPr>
              <a:t>‹#›</a:t>
            </a:fld>
            <a:endParaRPr lang="en-US"/>
          </a:p>
        </p:txBody>
      </p:sp>
    </p:spTree>
    <p:extLst>
      <p:ext uri="{BB962C8B-B14F-4D97-AF65-F5344CB8AC3E}">
        <p14:creationId xmlns:p14="http://schemas.microsoft.com/office/powerpoint/2010/main" val="35494267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3973175" cy="24415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8264188" y="0"/>
            <a:ext cx="13973175" cy="2441575"/>
          </a:xfrm>
          <a:prstGeom prst="rect">
            <a:avLst/>
          </a:prstGeom>
        </p:spPr>
        <p:txBody>
          <a:bodyPr vert="horz" lIns="91440" tIns="45720" rIns="91440" bIns="45720" rtlCol="0"/>
          <a:lstStyle>
            <a:lvl1pPr algn="r">
              <a:defRPr sz="1200"/>
            </a:lvl1pPr>
          </a:lstStyle>
          <a:p>
            <a:fld id="{16431B6C-7904-0244-BB6E-E333E235F14C}" type="datetimeFigureOut">
              <a:rPr lang="en-US" smtClean="0"/>
              <a:t>4/7/24</a:t>
            </a:fld>
            <a:endParaRPr lang="en-US"/>
          </a:p>
        </p:txBody>
      </p:sp>
      <p:sp>
        <p:nvSpPr>
          <p:cNvPr id="4" name="Slide Image Placeholder 3"/>
          <p:cNvSpPr>
            <a:spLocks noGrp="1" noRot="1" noChangeAspect="1"/>
          </p:cNvSpPr>
          <p:nvPr>
            <p:ph type="sldImg" idx="2"/>
          </p:nvPr>
        </p:nvSpPr>
        <p:spPr>
          <a:xfrm>
            <a:off x="5164138" y="6088063"/>
            <a:ext cx="21917025" cy="164385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3224213" y="23439438"/>
            <a:ext cx="25796875" cy="191770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46262925"/>
            <a:ext cx="13973175" cy="24415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8264188" y="46262925"/>
            <a:ext cx="13973175" cy="2441575"/>
          </a:xfrm>
          <a:prstGeom prst="rect">
            <a:avLst/>
          </a:prstGeom>
        </p:spPr>
        <p:txBody>
          <a:bodyPr vert="horz" lIns="91440" tIns="45720" rIns="91440" bIns="45720" rtlCol="0" anchor="b"/>
          <a:lstStyle>
            <a:lvl1pPr algn="r">
              <a:defRPr sz="1200"/>
            </a:lvl1pPr>
          </a:lstStyle>
          <a:p>
            <a:fld id="{50273CC8-A25F-2D44-B863-5C39AFDD71CF}" type="slidenum">
              <a:rPr lang="en-US" smtClean="0"/>
              <a:t>‹#›</a:t>
            </a:fld>
            <a:endParaRPr lang="en-US"/>
          </a:p>
        </p:txBody>
      </p:sp>
    </p:spTree>
    <p:extLst>
      <p:ext uri="{BB962C8B-B14F-4D97-AF65-F5344CB8AC3E}">
        <p14:creationId xmlns:p14="http://schemas.microsoft.com/office/powerpoint/2010/main" val="76522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i="1" dirty="0"/>
              <a:t>Psychosocial Impacts and Quality of Life:</a:t>
            </a:r>
            <a:endParaRPr lang="en-US" dirty="0"/>
          </a:p>
          <a:p>
            <a:pPr lvl="0"/>
            <a:r>
              <a:rPr lang="en-US" dirty="0"/>
              <a:t>One of the most important factors in determining a patient’s success both physically and mentally post operation is their perception of quality of life. To achieve a clinical understanding of quality of life, a clinician should recognize the following factors:</a:t>
            </a:r>
          </a:p>
          <a:p>
            <a:endParaRPr lang="en-US" dirty="0"/>
          </a:p>
        </p:txBody>
      </p:sp>
      <p:sp>
        <p:nvSpPr>
          <p:cNvPr id="4" name="Slide Number Placeholder 3"/>
          <p:cNvSpPr>
            <a:spLocks noGrp="1"/>
          </p:cNvSpPr>
          <p:nvPr>
            <p:ph type="sldNum" sz="quarter" idx="5"/>
          </p:nvPr>
        </p:nvSpPr>
        <p:spPr/>
        <p:txBody>
          <a:bodyPr/>
          <a:lstStyle/>
          <a:p>
            <a:fld id="{50273CC8-A25F-2D44-B863-5C39AFDD71CF}" type="slidenum">
              <a:rPr lang="en-US" smtClean="0"/>
              <a:t>1</a:t>
            </a:fld>
            <a:endParaRPr lang="en-US"/>
          </a:p>
        </p:txBody>
      </p:sp>
    </p:spTree>
    <p:extLst>
      <p:ext uri="{BB962C8B-B14F-4D97-AF65-F5344CB8AC3E}">
        <p14:creationId xmlns:p14="http://schemas.microsoft.com/office/powerpoint/2010/main" val="1030675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123" y="10226675"/>
            <a:ext cx="37306956" cy="7054850"/>
          </a:xfrm>
        </p:spPr>
        <p:txBody>
          <a:bodyPr/>
          <a:lstStyle/>
          <a:p>
            <a:r>
              <a:rPr lang="en-US"/>
              <a:t>Click to edit Master title style</a:t>
            </a:r>
          </a:p>
        </p:txBody>
      </p:sp>
      <p:sp>
        <p:nvSpPr>
          <p:cNvPr id="3" name="Subtitle 2"/>
          <p:cNvSpPr>
            <a:spLocks noGrp="1"/>
          </p:cNvSpPr>
          <p:nvPr>
            <p:ph type="subTitle" idx="1"/>
          </p:nvPr>
        </p:nvSpPr>
        <p:spPr>
          <a:xfrm>
            <a:off x="6584245" y="18653125"/>
            <a:ext cx="30722711"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6B6357-F20F-43D2-9DCA-AC2B658ABB4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EEDE47-337B-4038-ABF4-59D8DCBFCBF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044" y="2925764"/>
            <a:ext cx="9326034" cy="263350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2123" y="2925764"/>
            <a:ext cx="27845455" cy="263350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ED24C8D-EC12-4379-A815-9D155092175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714E07-7810-4A3A-A4C4-60D252C37CC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1153439"/>
            <a:ext cx="37306956"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1" y="13952538"/>
            <a:ext cx="37306956"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0B68B5-F073-441E-94A2-316235488BE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2123" y="9509126"/>
            <a:ext cx="18585744"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13334" y="9509126"/>
            <a:ext cx="18585745"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83B978E-4FA4-4F63-868C-F7D98696578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279" y="1317625"/>
            <a:ext cx="39502644"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278" y="7369176"/>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4278" y="10439401"/>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5556" y="7369176"/>
            <a:ext cx="1940136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5556" y="10439401"/>
            <a:ext cx="1940136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E140B1B-CC1E-4323-9E17-D3BE584E26E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1102C7A-B6E2-41B6-8346-8EE4443879B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7"/>
          <p:cNvSpPr>
            <a:spLocks noChangeArrowheads="1"/>
          </p:cNvSpPr>
          <p:nvPr userDrawn="1"/>
        </p:nvSpPr>
        <p:spPr bwMode="auto">
          <a:xfrm>
            <a:off x="685800" y="5257800"/>
            <a:ext cx="13716000" cy="26974800"/>
          </a:xfrm>
          <a:prstGeom prst="rect">
            <a:avLst/>
          </a:prstGeom>
          <a:solidFill>
            <a:schemeClr val="bg1">
              <a:alpha val="80000"/>
            </a:schemeClr>
          </a:solidFill>
          <a:ln w="38100">
            <a:solidFill>
              <a:schemeClr val="tx1"/>
            </a:solidFill>
            <a:miter lim="800000"/>
            <a:headEnd/>
            <a:tailEnd/>
          </a:ln>
        </p:spPr>
        <p:txBody>
          <a:bodyPr wrap="none" anchor="ctr"/>
          <a:lstStyle/>
          <a:p>
            <a:endParaRPr lang="en-US"/>
          </a:p>
        </p:txBody>
      </p:sp>
      <p:sp>
        <p:nvSpPr>
          <p:cNvPr id="10" name="Rectangle 2"/>
          <p:cNvSpPr>
            <a:spLocks noChangeArrowheads="1"/>
          </p:cNvSpPr>
          <p:nvPr userDrawn="1"/>
        </p:nvSpPr>
        <p:spPr bwMode="auto">
          <a:xfrm>
            <a:off x="685800" y="457200"/>
            <a:ext cx="42519600" cy="4572000"/>
          </a:xfrm>
          <a:prstGeom prst="rect">
            <a:avLst/>
          </a:prstGeom>
          <a:solidFill>
            <a:schemeClr val="bg1"/>
          </a:solidFill>
          <a:ln w="101600">
            <a:solidFill>
              <a:schemeClr val="tx1"/>
            </a:solidFill>
            <a:miter lim="800000"/>
            <a:headEnd/>
            <a:tailEnd/>
          </a:ln>
        </p:spPr>
        <p:txBody>
          <a:bodyPr wrap="none" anchor="ctr"/>
          <a:lstStyle/>
          <a:p>
            <a:endParaRPr lang="en-US"/>
          </a:p>
        </p:txBody>
      </p:sp>
      <p:pic>
        <p:nvPicPr>
          <p:cNvPr id="11" name="Picture 10" descr="MSUM_Signature_Vert_Color.png"/>
          <p:cNvPicPr>
            <a:picLocks noChangeAspect="1"/>
          </p:cNvPicPr>
          <p:nvPr userDrawn="1"/>
        </p:nvPicPr>
        <p:blipFill>
          <a:blip r:embed="rId2" cstate="print"/>
          <a:srcRect l="11375" t="9065" r="8999" b="16606"/>
          <a:stretch>
            <a:fillRect/>
          </a:stretch>
        </p:blipFill>
        <p:spPr>
          <a:xfrm>
            <a:off x="762000" y="533400"/>
            <a:ext cx="6791092" cy="4419600"/>
          </a:xfrm>
          <a:prstGeom prst="rect">
            <a:avLst/>
          </a:prstGeom>
        </p:spPr>
      </p:pic>
      <p:pic>
        <p:nvPicPr>
          <p:cNvPr id="12" name="Picture 11" descr="MSUM_Signature_Vert_Color.png"/>
          <p:cNvPicPr>
            <a:picLocks noChangeAspect="1"/>
          </p:cNvPicPr>
          <p:nvPr userDrawn="1"/>
        </p:nvPicPr>
        <p:blipFill>
          <a:blip r:embed="rId2" cstate="print"/>
          <a:srcRect l="11375" t="9065" r="8999" b="16606"/>
          <a:stretch>
            <a:fillRect/>
          </a:stretch>
        </p:blipFill>
        <p:spPr>
          <a:xfrm>
            <a:off x="36338108" y="533400"/>
            <a:ext cx="6791092" cy="4419600"/>
          </a:xfrm>
          <a:prstGeom prst="rect">
            <a:avLst/>
          </a:prstGeom>
        </p:spPr>
      </p:pic>
      <p:sp>
        <p:nvSpPr>
          <p:cNvPr id="13" name="Rectangle 7"/>
          <p:cNvSpPr>
            <a:spLocks noChangeArrowheads="1"/>
          </p:cNvSpPr>
          <p:nvPr userDrawn="1"/>
        </p:nvSpPr>
        <p:spPr bwMode="auto">
          <a:xfrm>
            <a:off x="29489400" y="5257800"/>
            <a:ext cx="13716000" cy="26974800"/>
          </a:xfrm>
          <a:prstGeom prst="rect">
            <a:avLst/>
          </a:prstGeom>
          <a:solidFill>
            <a:schemeClr val="bg1">
              <a:alpha val="80000"/>
            </a:schemeClr>
          </a:solidFill>
          <a:ln w="38100">
            <a:solidFill>
              <a:schemeClr val="tx1"/>
            </a:solidFill>
            <a:miter lim="800000"/>
            <a:headEnd/>
            <a:tailEnd/>
          </a:ln>
        </p:spPr>
        <p:txBody>
          <a:bodyPr wrap="none" anchor="ctr"/>
          <a:lstStyle/>
          <a:p>
            <a:endParaRPr lang="en-US"/>
          </a:p>
        </p:txBody>
      </p:sp>
      <p:sp>
        <p:nvSpPr>
          <p:cNvPr id="14" name="Rectangle 7"/>
          <p:cNvSpPr>
            <a:spLocks noChangeArrowheads="1"/>
          </p:cNvSpPr>
          <p:nvPr userDrawn="1"/>
        </p:nvSpPr>
        <p:spPr bwMode="auto">
          <a:xfrm>
            <a:off x="15087600" y="5257800"/>
            <a:ext cx="13716000" cy="26974800"/>
          </a:xfrm>
          <a:prstGeom prst="rect">
            <a:avLst/>
          </a:prstGeom>
          <a:solidFill>
            <a:schemeClr val="bg1">
              <a:alpha val="80000"/>
            </a:schemeClr>
          </a:solidFill>
          <a:ln w="38100">
            <a:solidFill>
              <a:schemeClr val="tx1"/>
            </a:solidFill>
            <a:miter lim="800000"/>
            <a:headEnd/>
            <a:tailEnd/>
          </a:ln>
        </p:spPr>
        <p:txBody>
          <a:bodyPr wrap="none" anchor="ct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278"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523"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278"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4177DB-811D-4D4B-A437-B6F5F13A24B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3545" y="23042564"/>
            <a:ext cx="26334156"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3545" y="2941639"/>
            <a:ext cx="26334156"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3545" y="25763539"/>
            <a:ext cx="26334156"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5063DD7-2FA8-4C7E-B189-5FBAFF32BD6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95192D"/>
            </a:gs>
            <a:gs pos="100000">
              <a:srgbClr val="FFFFFF"/>
            </a:gs>
          </a:gsLst>
          <a:lin ang="5400000" scaled="1"/>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2123" y="2925763"/>
            <a:ext cx="37306956" cy="5486400"/>
          </a:xfrm>
          <a:prstGeom prst="rect">
            <a:avLst/>
          </a:prstGeom>
          <a:noFill/>
          <a:ln w="9525">
            <a:noFill/>
            <a:miter lim="800000"/>
            <a:headEnd/>
            <a:tailEnd/>
          </a:ln>
        </p:spPr>
        <p:txBody>
          <a:bodyPr vert="horz" wrap="square" lIns="491161" tIns="245580" rIns="491161" bIns="24558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292123" y="9509126"/>
            <a:ext cx="37306956" cy="19751675"/>
          </a:xfrm>
          <a:prstGeom prst="rect">
            <a:avLst/>
          </a:prstGeom>
          <a:noFill/>
          <a:ln w="9525">
            <a:noFill/>
            <a:miter lim="800000"/>
            <a:headEnd/>
            <a:tailEnd/>
          </a:ln>
        </p:spPr>
        <p:txBody>
          <a:bodyPr vert="horz" wrap="square" lIns="491161" tIns="245580" rIns="491161" bIns="24558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292123" y="29992639"/>
            <a:ext cx="9144000" cy="2193925"/>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defRPr sz="7500"/>
            </a:lvl1pPr>
          </a:lstStyle>
          <a:p>
            <a:pPr>
              <a:defRPr/>
            </a:pPr>
            <a:endParaRPr lang="en-US"/>
          </a:p>
        </p:txBody>
      </p:sp>
      <p:sp>
        <p:nvSpPr>
          <p:cNvPr id="1029" name="Rectangle 5"/>
          <p:cNvSpPr>
            <a:spLocks noGrp="1" noChangeArrowheads="1"/>
          </p:cNvSpPr>
          <p:nvPr>
            <p:ph type="ftr" sz="quarter" idx="3"/>
          </p:nvPr>
        </p:nvSpPr>
        <p:spPr bwMode="auto">
          <a:xfrm>
            <a:off x="14995879" y="29992639"/>
            <a:ext cx="13899444" cy="2193925"/>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lgn="ctr">
              <a:defRPr sz="7500"/>
            </a:lvl1pPr>
          </a:lstStyle>
          <a:p>
            <a:pPr>
              <a:defRPr/>
            </a:pPr>
            <a:endParaRPr lang="en-US"/>
          </a:p>
        </p:txBody>
      </p:sp>
      <p:sp>
        <p:nvSpPr>
          <p:cNvPr id="1030" name="Rectangle 6"/>
          <p:cNvSpPr>
            <a:spLocks noGrp="1" noChangeArrowheads="1"/>
          </p:cNvSpPr>
          <p:nvPr>
            <p:ph type="sldNum" sz="quarter" idx="4"/>
          </p:nvPr>
        </p:nvSpPr>
        <p:spPr bwMode="auto">
          <a:xfrm>
            <a:off x="31455078" y="29992639"/>
            <a:ext cx="9144000" cy="2193925"/>
          </a:xfrm>
          <a:prstGeom prst="rect">
            <a:avLst/>
          </a:prstGeom>
          <a:noFill/>
          <a:ln w="9525">
            <a:noFill/>
            <a:miter lim="800000"/>
            <a:headEnd/>
            <a:tailEnd/>
          </a:ln>
          <a:effectLst/>
        </p:spPr>
        <p:txBody>
          <a:bodyPr vert="horz" wrap="square" lIns="491161" tIns="245580" rIns="491161" bIns="245580" numCol="1" anchor="t" anchorCtr="0" compatLnSpc="1">
            <a:prstTxWarp prst="textNoShape">
              <a:avLst/>
            </a:prstTxWarp>
          </a:bodyPr>
          <a:lstStyle>
            <a:lvl1pPr algn="r">
              <a:defRPr sz="7500"/>
            </a:lvl1pPr>
          </a:lstStyle>
          <a:p>
            <a:pPr>
              <a:defRPr/>
            </a:pPr>
            <a:fld id="{6D529940-573F-4198-ABEC-FC7DDCE8491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11725" rtl="0" eaLnBrk="0" fontAlgn="base" hangingPunct="0">
        <a:spcBef>
          <a:spcPct val="0"/>
        </a:spcBef>
        <a:spcAft>
          <a:spcPct val="0"/>
        </a:spcAft>
        <a:defRPr sz="23600">
          <a:solidFill>
            <a:schemeClr val="tx2"/>
          </a:solidFill>
          <a:latin typeface="+mj-lt"/>
          <a:ea typeface="+mj-ea"/>
          <a:cs typeface="+mj-cs"/>
        </a:defRPr>
      </a:lvl1pPr>
      <a:lvl2pPr algn="ctr" defTabSz="4911725" rtl="0" eaLnBrk="0" fontAlgn="base" hangingPunct="0">
        <a:spcBef>
          <a:spcPct val="0"/>
        </a:spcBef>
        <a:spcAft>
          <a:spcPct val="0"/>
        </a:spcAft>
        <a:defRPr sz="23600">
          <a:solidFill>
            <a:schemeClr val="tx2"/>
          </a:solidFill>
          <a:latin typeface="Times New Roman" charset="0"/>
        </a:defRPr>
      </a:lvl2pPr>
      <a:lvl3pPr algn="ctr" defTabSz="4911725" rtl="0" eaLnBrk="0" fontAlgn="base" hangingPunct="0">
        <a:spcBef>
          <a:spcPct val="0"/>
        </a:spcBef>
        <a:spcAft>
          <a:spcPct val="0"/>
        </a:spcAft>
        <a:defRPr sz="23600">
          <a:solidFill>
            <a:schemeClr val="tx2"/>
          </a:solidFill>
          <a:latin typeface="Times New Roman" charset="0"/>
        </a:defRPr>
      </a:lvl3pPr>
      <a:lvl4pPr algn="ctr" defTabSz="4911725" rtl="0" eaLnBrk="0" fontAlgn="base" hangingPunct="0">
        <a:spcBef>
          <a:spcPct val="0"/>
        </a:spcBef>
        <a:spcAft>
          <a:spcPct val="0"/>
        </a:spcAft>
        <a:defRPr sz="23600">
          <a:solidFill>
            <a:schemeClr val="tx2"/>
          </a:solidFill>
          <a:latin typeface="Times New Roman" charset="0"/>
        </a:defRPr>
      </a:lvl4pPr>
      <a:lvl5pPr algn="ctr" defTabSz="4911725" rtl="0" eaLnBrk="0" fontAlgn="base" hangingPunct="0">
        <a:spcBef>
          <a:spcPct val="0"/>
        </a:spcBef>
        <a:spcAft>
          <a:spcPct val="0"/>
        </a:spcAft>
        <a:defRPr sz="23600">
          <a:solidFill>
            <a:schemeClr val="tx2"/>
          </a:solidFill>
          <a:latin typeface="Times New Roman" charset="0"/>
        </a:defRPr>
      </a:lvl5pPr>
      <a:lvl6pPr marL="457200" algn="ctr" defTabSz="4911725" rtl="0" eaLnBrk="0" fontAlgn="base" hangingPunct="0">
        <a:spcBef>
          <a:spcPct val="0"/>
        </a:spcBef>
        <a:spcAft>
          <a:spcPct val="0"/>
        </a:spcAft>
        <a:defRPr sz="23600">
          <a:solidFill>
            <a:schemeClr val="tx2"/>
          </a:solidFill>
          <a:latin typeface="Times New Roman" charset="0"/>
        </a:defRPr>
      </a:lvl6pPr>
      <a:lvl7pPr marL="914400" algn="ctr" defTabSz="4911725" rtl="0" eaLnBrk="0" fontAlgn="base" hangingPunct="0">
        <a:spcBef>
          <a:spcPct val="0"/>
        </a:spcBef>
        <a:spcAft>
          <a:spcPct val="0"/>
        </a:spcAft>
        <a:defRPr sz="23600">
          <a:solidFill>
            <a:schemeClr val="tx2"/>
          </a:solidFill>
          <a:latin typeface="Times New Roman" charset="0"/>
        </a:defRPr>
      </a:lvl7pPr>
      <a:lvl8pPr marL="1371600" algn="ctr" defTabSz="4911725" rtl="0" eaLnBrk="0" fontAlgn="base" hangingPunct="0">
        <a:spcBef>
          <a:spcPct val="0"/>
        </a:spcBef>
        <a:spcAft>
          <a:spcPct val="0"/>
        </a:spcAft>
        <a:defRPr sz="23600">
          <a:solidFill>
            <a:schemeClr val="tx2"/>
          </a:solidFill>
          <a:latin typeface="Times New Roman" charset="0"/>
        </a:defRPr>
      </a:lvl8pPr>
      <a:lvl9pPr marL="1828800" algn="ctr" defTabSz="4911725" rtl="0" eaLnBrk="0" fontAlgn="base" hangingPunct="0">
        <a:spcBef>
          <a:spcPct val="0"/>
        </a:spcBef>
        <a:spcAft>
          <a:spcPct val="0"/>
        </a:spcAft>
        <a:defRPr sz="23600">
          <a:solidFill>
            <a:schemeClr val="tx2"/>
          </a:solidFill>
          <a:latin typeface="Times New Roman" charset="0"/>
        </a:defRPr>
      </a:lvl9pPr>
    </p:titleStyle>
    <p:bodyStyle>
      <a:lvl1pPr marL="1841500" indent="-1841500" algn="l" defTabSz="4911725" rtl="0" eaLnBrk="0" fontAlgn="base" hangingPunct="0">
        <a:spcBef>
          <a:spcPct val="20000"/>
        </a:spcBef>
        <a:spcAft>
          <a:spcPct val="0"/>
        </a:spcAft>
        <a:buChar char="•"/>
        <a:defRPr sz="17200">
          <a:solidFill>
            <a:schemeClr val="tx1"/>
          </a:solidFill>
          <a:latin typeface="+mn-lt"/>
          <a:ea typeface="+mn-ea"/>
          <a:cs typeface="+mn-cs"/>
        </a:defRPr>
      </a:lvl1pPr>
      <a:lvl2pPr marL="3990975" indent="-1535113" algn="l" defTabSz="4911725" rtl="0" eaLnBrk="0" fontAlgn="base" hangingPunct="0">
        <a:spcBef>
          <a:spcPct val="20000"/>
        </a:spcBef>
        <a:spcAft>
          <a:spcPct val="0"/>
        </a:spcAft>
        <a:buChar char="–"/>
        <a:defRPr sz="15000">
          <a:solidFill>
            <a:schemeClr val="tx1"/>
          </a:solidFill>
          <a:latin typeface="+mn-lt"/>
        </a:defRPr>
      </a:lvl2pPr>
      <a:lvl3pPr marL="6138863" indent="-1227138" algn="l" defTabSz="4911725" rtl="0" eaLnBrk="0" fontAlgn="base" hangingPunct="0">
        <a:spcBef>
          <a:spcPct val="20000"/>
        </a:spcBef>
        <a:spcAft>
          <a:spcPct val="0"/>
        </a:spcAft>
        <a:buChar char="•"/>
        <a:defRPr sz="12900">
          <a:solidFill>
            <a:schemeClr val="tx1"/>
          </a:solidFill>
          <a:latin typeface="+mn-lt"/>
        </a:defRPr>
      </a:lvl3pPr>
      <a:lvl4pPr marL="8594725" indent="-1227138" algn="l" defTabSz="4911725" rtl="0" eaLnBrk="0" fontAlgn="base" hangingPunct="0">
        <a:spcBef>
          <a:spcPct val="20000"/>
        </a:spcBef>
        <a:spcAft>
          <a:spcPct val="0"/>
        </a:spcAft>
        <a:buChar char="–"/>
        <a:defRPr sz="10700">
          <a:solidFill>
            <a:schemeClr val="tx1"/>
          </a:solidFill>
          <a:latin typeface="+mn-lt"/>
        </a:defRPr>
      </a:lvl4pPr>
      <a:lvl5pPr marL="11050588" indent="-1227138" algn="l" defTabSz="4911725" rtl="0" eaLnBrk="0" fontAlgn="base" hangingPunct="0">
        <a:spcBef>
          <a:spcPct val="20000"/>
        </a:spcBef>
        <a:spcAft>
          <a:spcPct val="0"/>
        </a:spcAft>
        <a:buChar char="»"/>
        <a:defRPr sz="10700">
          <a:solidFill>
            <a:schemeClr val="tx1"/>
          </a:solidFill>
          <a:latin typeface="+mn-lt"/>
        </a:defRPr>
      </a:lvl5pPr>
      <a:lvl6pPr marL="11507788" indent="-1227138" algn="l" defTabSz="4911725" rtl="0" eaLnBrk="0" fontAlgn="base" hangingPunct="0">
        <a:spcBef>
          <a:spcPct val="20000"/>
        </a:spcBef>
        <a:spcAft>
          <a:spcPct val="0"/>
        </a:spcAft>
        <a:buChar char="»"/>
        <a:defRPr sz="10700">
          <a:solidFill>
            <a:schemeClr val="tx1"/>
          </a:solidFill>
          <a:latin typeface="+mn-lt"/>
        </a:defRPr>
      </a:lvl6pPr>
      <a:lvl7pPr marL="11964988" indent="-1227138" algn="l" defTabSz="4911725" rtl="0" eaLnBrk="0" fontAlgn="base" hangingPunct="0">
        <a:spcBef>
          <a:spcPct val="20000"/>
        </a:spcBef>
        <a:spcAft>
          <a:spcPct val="0"/>
        </a:spcAft>
        <a:buChar char="»"/>
        <a:defRPr sz="10700">
          <a:solidFill>
            <a:schemeClr val="tx1"/>
          </a:solidFill>
          <a:latin typeface="+mn-lt"/>
        </a:defRPr>
      </a:lvl7pPr>
      <a:lvl8pPr marL="12422188" indent="-1227138" algn="l" defTabSz="4911725" rtl="0" eaLnBrk="0" fontAlgn="base" hangingPunct="0">
        <a:spcBef>
          <a:spcPct val="20000"/>
        </a:spcBef>
        <a:spcAft>
          <a:spcPct val="0"/>
        </a:spcAft>
        <a:buChar char="»"/>
        <a:defRPr sz="10700">
          <a:solidFill>
            <a:schemeClr val="tx1"/>
          </a:solidFill>
          <a:latin typeface="+mn-lt"/>
        </a:defRPr>
      </a:lvl8pPr>
      <a:lvl9pPr marL="12879388" indent="-1227138" algn="l" defTabSz="4911725" rtl="0" eaLnBrk="0" fontAlgn="base" hangingPunct="0">
        <a:spcBef>
          <a:spcPct val="20000"/>
        </a:spcBef>
        <a:spcAft>
          <a:spcPct val="0"/>
        </a:spcAft>
        <a:buChar char="»"/>
        <a:defRPr sz="10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002/hed.21409" TargetMode="External"/><Relationship Id="rId13" Type="http://schemas.microsoft.com/office/2007/relationships/diagramDrawing" Target="../diagrams/drawing1.xml"/><Relationship Id="rId18" Type="http://schemas.microsoft.com/office/2007/relationships/diagramDrawing" Target="../diagrams/drawing2.xml"/><Relationship Id="rId26" Type="http://schemas.openxmlformats.org/officeDocument/2006/relationships/diagramQuickStyle" Target="../diagrams/quickStyle4.xml"/><Relationship Id="rId3" Type="http://schemas.openxmlformats.org/officeDocument/2006/relationships/image" Target="../media/image2.png"/><Relationship Id="rId21" Type="http://schemas.openxmlformats.org/officeDocument/2006/relationships/diagramQuickStyle" Target="../diagrams/quickStyle3.xml"/><Relationship Id="rId7" Type="http://schemas.openxmlformats.org/officeDocument/2006/relationships/hyperlink" Target="https://doi.org/10.1002/pon.4509" TargetMode="External"/><Relationship Id="rId12" Type="http://schemas.openxmlformats.org/officeDocument/2006/relationships/diagramColors" Target="../diagrams/colors1.xml"/><Relationship Id="rId17" Type="http://schemas.openxmlformats.org/officeDocument/2006/relationships/diagramColors" Target="../diagrams/colors2.xml"/><Relationship Id="rId25" Type="http://schemas.openxmlformats.org/officeDocument/2006/relationships/diagramLayout" Target="../diagrams/layout4.xml"/><Relationship Id="rId2" Type="http://schemas.openxmlformats.org/officeDocument/2006/relationships/notesSlide" Target="../notesSlides/notesSlide1.xml"/><Relationship Id="rId16" Type="http://schemas.openxmlformats.org/officeDocument/2006/relationships/diagramQuickStyle" Target="../diagrams/quickStyle2.xml"/><Relationship Id="rId20" Type="http://schemas.openxmlformats.org/officeDocument/2006/relationships/diagramLayout" Target="../diagrams/layout3.xml"/><Relationship Id="rId1" Type="http://schemas.openxmlformats.org/officeDocument/2006/relationships/slideLayout" Target="../slideLayouts/slideLayout7.xml"/><Relationship Id="rId6" Type="http://schemas.openxmlformats.org/officeDocument/2006/relationships/hyperlink" Target="https://www.scientificamerican.com/article/a-change-to-the-sound-of-the-voice-can-change-your-very-self-identity/" TargetMode="External"/><Relationship Id="rId11" Type="http://schemas.openxmlformats.org/officeDocument/2006/relationships/diagramQuickStyle" Target="../diagrams/quickStyle1.xml"/><Relationship Id="rId24" Type="http://schemas.openxmlformats.org/officeDocument/2006/relationships/diagramData" Target="../diagrams/data4.xml"/><Relationship Id="rId5" Type="http://schemas.openxmlformats.org/officeDocument/2006/relationships/hyperlink" Target="https://doi.org/10.1044/1058-0360.0102.63" TargetMode="External"/><Relationship Id="rId15" Type="http://schemas.openxmlformats.org/officeDocument/2006/relationships/diagramLayout" Target="../diagrams/layout2.xml"/><Relationship Id="rId23" Type="http://schemas.microsoft.com/office/2007/relationships/diagramDrawing" Target="../diagrams/drawing3.xml"/><Relationship Id="rId28" Type="http://schemas.microsoft.com/office/2007/relationships/diagramDrawing" Target="../diagrams/drawing4.xml"/><Relationship Id="rId10" Type="http://schemas.openxmlformats.org/officeDocument/2006/relationships/diagramLayout" Target="../diagrams/layout1.xml"/><Relationship Id="rId19" Type="http://schemas.openxmlformats.org/officeDocument/2006/relationships/diagramData" Target="../diagrams/data3.xml"/><Relationship Id="rId4" Type="http://schemas.openxmlformats.org/officeDocument/2006/relationships/hyperlink" Target="https://www.asha.org/practice-portal/clinical-topics/head-and-neck-cancer/communication-after-total-laryngectomy/" TargetMode="External"/><Relationship Id="rId9" Type="http://schemas.openxmlformats.org/officeDocument/2006/relationships/diagramData" Target="../diagrams/data1.xml"/><Relationship Id="rId14" Type="http://schemas.openxmlformats.org/officeDocument/2006/relationships/diagramData" Target="../diagrams/data2.xml"/><Relationship Id="rId22" Type="http://schemas.openxmlformats.org/officeDocument/2006/relationships/diagramColors" Target="../diagrams/colors3.xml"/><Relationship Id="rId27" Type="http://schemas.openxmlformats.org/officeDocument/2006/relationships/diagramColors" Target="../diagrams/colors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A71830">
                <a:alpha val="89804"/>
              </a:srgbClr>
            </a:gs>
            <a:gs pos="100000">
              <a:srgbClr val="FFFFFF"/>
            </a:gs>
          </a:gsLst>
          <a:lin ang="5400000" scaled="0"/>
          <a:tileRect/>
        </a:gradFill>
        <a:effectLst/>
      </p:bgPr>
    </p:bg>
    <p:spTree>
      <p:nvGrpSpPr>
        <p:cNvPr id="1" name=""/>
        <p:cNvGrpSpPr/>
        <p:nvPr/>
      </p:nvGrpSpPr>
      <p:grpSpPr>
        <a:xfrm>
          <a:off x="0" y="0"/>
          <a:ext cx="0" cy="0"/>
          <a:chOff x="0" y="0"/>
          <a:chExt cx="0" cy="0"/>
        </a:xfrm>
      </p:grpSpPr>
      <p:sp>
        <p:nvSpPr>
          <p:cNvPr id="2" name="Rounded Rectangular Callout 1">
            <a:extLst>
              <a:ext uri="{FF2B5EF4-FFF2-40B4-BE49-F238E27FC236}">
                <a16:creationId xmlns:a16="http://schemas.microsoft.com/office/drawing/2014/main" id="{79238F09-6E5F-7B46-A331-D71B30B53F41}"/>
              </a:ext>
            </a:extLst>
          </p:cNvPr>
          <p:cNvSpPr/>
          <p:nvPr/>
        </p:nvSpPr>
        <p:spPr bwMode="auto">
          <a:xfrm>
            <a:off x="968678" y="13068299"/>
            <a:ext cx="13132102" cy="4533901"/>
          </a:xfrm>
          <a:prstGeom prst="wedgeRoundRectCallout">
            <a:avLst/>
          </a:prstGeom>
          <a:solidFill>
            <a:srgbClr val="95192D"/>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charset="0"/>
            </a:endParaRPr>
          </a:p>
        </p:txBody>
      </p:sp>
      <p:sp>
        <p:nvSpPr>
          <p:cNvPr id="2051" name="Text Box 3"/>
          <p:cNvSpPr txBox="1">
            <a:spLocks noChangeArrowheads="1"/>
          </p:cNvSpPr>
          <p:nvPr/>
        </p:nvSpPr>
        <p:spPr bwMode="auto">
          <a:xfrm>
            <a:off x="6591300" y="349391"/>
            <a:ext cx="30708600" cy="4678204"/>
          </a:xfrm>
          <a:prstGeom prst="rect">
            <a:avLst/>
          </a:prstGeom>
          <a:noFill/>
          <a:ln w="9525">
            <a:noFill/>
            <a:miter lim="800000"/>
            <a:headEnd/>
            <a:tailEnd/>
          </a:ln>
        </p:spPr>
        <p:txBody>
          <a:bodyPr wrap="square">
            <a:spAutoFit/>
          </a:bodyPr>
          <a:lstStyle/>
          <a:p>
            <a:pPr algn="ctr">
              <a:spcBef>
                <a:spcPts val="600"/>
              </a:spcBef>
            </a:pPr>
            <a:r>
              <a:rPr lang="en-US" sz="9600" b="1" dirty="0"/>
              <a:t>The Psychosocial Effects of Alaryngeal Speech Following a Total Laryngectomy</a:t>
            </a:r>
            <a:endParaRPr lang="en-US" sz="7200" b="1" dirty="0"/>
          </a:p>
          <a:p>
            <a:pPr algn="ctr">
              <a:spcBef>
                <a:spcPts val="600"/>
              </a:spcBef>
            </a:pPr>
            <a:r>
              <a:rPr lang="en-US" sz="4800" dirty="0"/>
              <a:t>Jennifer Cloos under the supervision of Dr. Joni </a:t>
            </a:r>
            <a:r>
              <a:rPr lang="en-US" sz="4800" dirty="0" err="1"/>
              <a:t>Mehrhoff</a:t>
            </a:r>
            <a:endParaRPr lang="en-US" sz="4800" dirty="0"/>
          </a:p>
          <a:p>
            <a:pPr algn="ctr">
              <a:spcBef>
                <a:spcPts val="600"/>
              </a:spcBef>
            </a:pPr>
            <a:r>
              <a:rPr lang="en-US" sz="4800" i="1" dirty="0"/>
              <a:t>Speech Language Pathology, Minnesota State University Moorhead, 1104 7th Avenue South, Moorhead, MN  56563</a:t>
            </a:r>
          </a:p>
        </p:txBody>
      </p:sp>
      <p:sp>
        <p:nvSpPr>
          <p:cNvPr id="2055" name="Text Box 11"/>
          <p:cNvSpPr txBox="1">
            <a:spLocks noChangeArrowheads="1"/>
          </p:cNvSpPr>
          <p:nvPr/>
        </p:nvSpPr>
        <p:spPr bwMode="auto">
          <a:xfrm>
            <a:off x="1016000" y="5340670"/>
            <a:ext cx="13081000" cy="12803505"/>
          </a:xfrm>
          <a:prstGeom prst="rect">
            <a:avLst/>
          </a:prstGeom>
          <a:noFill/>
          <a:ln w="9525">
            <a:noFill/>
            <a:miter lim="800000"/>
            <a:headEnd/>
            <a:tailEnd/>
          </a:ln>
        </p:spPr>
        <p:txBody>
          <a:bodyPr wrap="square">
            <a:spAutoFit/>
          </a:bodyPr>
          <a:lstStyle/>
          <a:p>
            <a:pPr algn="just">
              <a:spcBef>
                <a:spcPct val="50000"/>
              </a:spcBef>
            </a:pPr>
            <a:r>
              <a:rPr lang="en-US" sz="4800" b="1" i="1" dirty="0">
                <a:latin typeface="+mj-lt"/>
                <a:cs typeface="Calibri" panose="020F0502020204030204" pitchFamily="34" charset="0"/>
              </a:rPr>
              <a:t>Introduction:</a:t>
            </a:r>
          </a:p>
          <a:p>
            <a:pPr algn="just">
              <a:spcBef>
                <a:spcPct val="50000"/>
              </a:spcBef>
            </a:pPr>
            <a:r>
              <a:rPr lang="en-US" sz="3200" dirty="0">
                <a:effectLst/>
                <a:latin typeface="Calibri" panose="020F0502020204030204" pitchFamily="34" charset="0"/>
                <a:ea typeface="Calibri" panose="020F0502020204030204" pitchFamily="34" charset="0"/>
                <a:cs typeface="Calibri" panose="020F0502020204030204" pitchFamily="34" charset="0"/>
              </a:rPr>
              <a:t>A total laryngectomy is described as a surgical procedure in which the larynx is totally removed, the upper airway is interrupted, and respiration begins to be performed through a tracheal stoma. The stoma is created by disrupting the tracheas normal path of moving superiorly to shifting it out and toward the lower, anterior, cervical area, resulting in the loss of both voice and smell. (</a:t>
            </a:r>
            <a:r>
              <a:rPr lang="en-US" sz="3200" dirty="0" err="1">
                <a:effectLst/>
                <a:latin typeface="Calibri" panose="020F0502020204030204" pitchFamily="34" charset="0"/>
                <a:ea typeface="Calibri" panose="020F0502020204030204" pitchFamily="34" charset="0"/>
                <a:cs typeface="Calibri" panose="020F0502020204030204" pitchFamily="34" charset="0"/>
              </a:rPr>
              <a:t>Ceachir</a:t>
            </a:r>
            <a:r>
              <a:rPr lang="en-US" sz="3200" dirty="0">
                <a:effectLst/>
                <a:latin typeface="Calibri" panose="020F0502020204030204" pitchFamily="34" charset="0"/>
                <a:ea typeface="Calibri" panose="020F0502020204030204" pitchFamily="34" charset="0"/>
                <a:cs typeface="Calibri" panose="020F0502020204030204" pitchFamily="34" charset="0"/>
              </a:rPr>
              <a:t> et al., 2014)</a:t>
            </a:r>
          </a:p>
          <a:p>
            <a:pPr algn="just">
              <a:spcBef>
                <a:spcPct val="50000"/>
              </a:spcBef>
            </a:pPr>
            <a:r>
              <a:rPr lang="en-US" sz="3200" dirty="0">
                <a:latin typeface="Calibri" panose="020F0502020204030204" pitchFamily="34" charset="0"/>
                <a:ea typeface="Calibri" panose="020F0502020204030204" pitchFamily="34" charset="0"/>
                <a:cs typeface="Calibri" panose="020F0502020204030204" pitchFamily="34" charset="0"/>
              </a:rPr>
              <a:t>Those who are laryngectomized</a:t>
            </a:r>
            <a:r>
              <a:rPr lang="en-US" sz="3200" dirty="0">
                <a:effectLst/>
                <a:latin typeface="Calibri" panose="020F0502020204030204" pitchFamily="34" charset="0"/>
                <a:ea typeface="Calibri" panose="020F0502020204030204" pitchFamily="34" charset="0"/>
                <a:cs typeface="Calibri" panose="020F0502020204030204" pitchFamily="34" charset="0"/>
              </a:rPr>
              <a:t> are unable to use their vocal mechanism in the same way as they once did, so they must rely on alternative forms of phonation or alaryngeal (without a larynx) speech. Alaryngeal speech is a generated form of speech where the voice mechanism, the larynx, is not used. Currently, there are three main types of alaryngeal speech including the utilization of an electrolarynx, esophageal speech, and tracheoesophageal speech .</a:t>
            </a:r>
          </a:p>
          <a:p>
            <a:pPr algn="just">
              <a:spcBef>
                <a:spcPct val="50000"/>
              </a:spcBef>
            </a:pPr>
            <a:endParaRPr lang="en-US" sz="2800" b="1" u="sng" dirty="0">
              <a:latin typeface="Calibri" panose="020F0502020204030204" pitchFamily="34" charset="0"/>
              <a:cs typeface="Calibri" panose="020F0502020204030204" pitchFamily="34" charset="0"/>
            </a:endParaRPr>
          </a:p>
          <a:p>
            <a:pPr algn="ctr"/>
            <a:r>
              <a:rPr lang="en-US" sz="4000" dirty="0">
                <a:solidFill>
                  <a:schemeClr val="bg2">
                    <a:lumMod val="40000"/>
                    <a:lumOff val="60000"/>
                  </a:schemeClr>
                </a:solidFill>
                <a:latin typeface="Calibri" panose="020F0502020204030204" pitchFamily="34" charset="0"/>
                <a:cs typeface="Calibri" panose="020F0502020204030204" pitchFamily="34" charset="0"/>
              </a:rPr>
              <a:t>Though laryngeal structures are similar, subtle structural and physiological changes make each voice unique. Because of this, voices become one of the main ways that humans identify one another. Once a perception is altered, the individual's perception of their identity is altered. That can wreak havoc on one’s psyche. (</a:t>
            </a:r>
            <a:r>
              <a:rPr lang="en-US" sz="4000" dirty="0" err="1">
                <a:solidFill>
                  <a:schemeClr val="bg2">
                    <a:lumMod val="40000"/>
                    <a:lumOff val="60000"/>
                  </a:schemeClr>
                </a:solidFill>
                <a:latin typeface="Calibri" panose="020F0502020204030204" pitchFamily="34" charset="0"/>
                <a:cs typeface="Calibri" panose="020F0502020204030204" pitchFamily="34" charset="0"/>
              </a:rPr>
              <a:t>Jaquemont</a:t>
            </a:r>
            <a:r>
              <a:rPr lang="en-US" sz="4000" dirty="0">
                <a:solidFill>
                  <a:schemeClr val="bg2">
                    <a:lumMod val="40000"/>
                    <a:lumOff val="60000"/>
                  </a:schemeClr>
                </a:solidFill>
                <a:latin typeface="Calibri" panose="020F0502020204030204" pitchFamily="34" charset="0"/>
                <a:cs typeface="Calibri" panose="020F0502020204030204" pitchFamily="34" charset="0"/>
              </a:rPr>
              <a:t>, 2021). </a:t>
            </a:r>
          </a:p>
          <a:p>
            <a:pPr algn="just">
              <a:spcBef>
                <a:spcPct val="50000"/>
              </a:spcBef>
            </a:pPr>
            <a:endParaRPr lang="en-US" sz="3200" b="1" u="sng" dirty="0">
              <a:latin typeface="Calibri" panose="020F0502020204030204" pitchFamily="34" charset="0"/>
              <a:cs typeface="Calibri" panose="020F0502020204030204" pitchFamily="34" charset="0"/>
            </a:endParaRPr>
          </a:p>
        </p:txBody>
      </p:sp>
      <p:sp>
        <p:nvSpPr>
          <p:cNvPr id="2056" name="Line 12"/>
          <p:cNvSpPr>
            <a:spLocks noChangeShapeType="1"/>
          </p:cNvSpPr>
          <p:nvPr/>
        </p:nvSpPr>
        <p:spPr bwMode="auto">
          <a:xfrm>
            <a:off x="29834416" y="22518959"/>
            <a:ext cx="13000567" cy="0"/>
          </a:xfrm>
          <a:prstGeom prst="line">
            <a:avLst/>
          </a:prstGeom>
          <a:noFill/>
          <a:ln w="25400">
            <a:solidFill>
              <a:schemeClr val="tx1"/>
            </a:solidFill>
            <a:round/>
            <a:headEnd/>
            <a:tailEnd/>
          </a:ln>
        </p:spPr>
        <p:txBody>
          <a:bodyPr wrap="none" anchor="ctr"/>
          <a:lstStyle/>
          <a:p>
            <a:endParaRPr lang="en-US" dirty="0"/>
          </a:p>
        </p:txBody>
      </p:sp>
      <p:sp>
        <p:nvSpPr>
          <p:cNvPr id="8" name="Text Box 11">
            <a:extLst>
              <a:ext uri="{FF2B5EF4-FFF2-40B4-BE49-F238E27FC236}">
                <a16:creationId xmlns:a16="http://schemas.microsoft.com/office/drawing/2014/main" id="{3644DD3A-1591-1AEC-B2B7-C6A3EA5BF031}"/>
              </a:ext>
            </a:extLst>
          </p:cNvPr>
          <p:cNvSpPr txBox="1">
            <a:spLocks noChangeArrowheads="1"/>
          </p:cNvSpPr>
          <p:nvPr/>
        </p:nvSpPr>
        <p:spPr bwMode="auto">
          <a:xfrm>
            <a:off x="34826679" y="29565601"/>
            <a:ext cx="5373111" cy="2492990"/>
          </a:xfrm>
          <a:prstGeom prst="rect">
            <a:avLst/>
          </a:prstGeom>
          <a:noFill/>
          <a:ln w="9525">
            <a:noFill/>
            <a:miter lim="800000"/>
            <a:headEnd/>
            <a:tailEnd/>
          </a:ln>
        </p:spPr>
        <p:txBody>
          <a:bodyPr wrap="square">
            <a:spAutoFit/>
          </a:bodyPr>
          <a:lstStyle/>
          <a:p>
            <a:pPr algn="just">
              <a:spcBef>
                <a:spcPct val="50000"/>
              </a:spcBef>
            </a:pPr>
            <a:r>
              <a:rPr lang="en-US" sz="4800" b="1" i="1" dirty="0"/>
              <a:t>Evaluate this poster</a:t>
            </a:r>
          </a:p>
          <a:p>
            <a:pPr algn="just">
              <a:spcBef>
                <a:spcPct val="50000"/>
              </a:spcBef>
            </a:pPr>
            <a:r>
              <a:rPr lang="en-US" dirty="0"/>
              <a:t>Presentation ID: 9459</a:t>
            </a:r>
            <a:endParaRPr lang="en-US" b="0" i="0" dirty="0">
              <a:solidFill>
                <a:srgbClr val="544F47"/>
              </a:solidFill>
              <a:effectLst/>
              <a:latin typeface="ScalaSansWeb"/>
            </a:endParaRPr>
          </a:p>
          <a:p>
            <a:pPr algn="just">
              <a:spcBef>
                <a:spcPct val="50000"/>
              </a:spcBef>
            </a:pPr>
            <a:r>
              <a:rPr lang="en-US" dirty="0"/>
              <a:t>Scan the QR Code or go to: </a:t>
            </a:r>
          </a:p>
          <a:p>
            <a:pPr algn="just">
              <a:spcBef>
                <a:spcPct val="50000"/>
              </a:spcBef>
            </a:pPr>
            <a:r>
              <a:rPr lang="en-US" dirty="0"/>
              <a:t>https://</a:t>
            </a:r>
            <a:r>
              <a:rPr lang="en-US" dirty="0" err="1"/>
              <a:t>bit.ly</a:t>
            </a:r>
            <a:r>
              <a:rPr lang="en-US" dirty="0"/>
              <a:t>/sac2024-eval</a:t>
            </a:r>
          </a:p>
        </p:txBody>
      </p:sp>
      <p:pic>
        <p:nvPicPr>
          <p:cNvPr id="3" name="Picture 2" descr="A qr code with a logo&#10;&#10;Description automatically generated">
            <a:extLst>
              <a:ext uri="{FF2B5EF4-FFF2-40B4-BE49-F238E27FC236}">
                <a16:creationId xmlns:a16="http://schemas.microsoft.com/office/drawing/2014/main" id="{83F20660-A67C-7348-AC31-5E7C168619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09800" y="29565601"/>
            <a:ext cx="2492990" cy="2492990"/>
          </a:xfrm>
          <a:prstGeom prst="rect">
            <a:avLst/>
          </a:prstGeom>
        </p:spPr>
      </p:pic>
      <p:sp>
        <p:nvSpPr>
          <p:cNvPr id="9" name="Text Box 11">
            <a:extLst>
              <a:ext uri="{FF2B5EF4-FFF2-40B4-BE49-F238E27FC236}">
                <a16:creationId xmlns:a16="http://schemas.microsoft.com/office/drawing/2014/main" id="{6CCC8246-0B39-D847-B774-C38963481C34}"/>
              </a:ext>
            </a:extLst>
          </p:cNvPr>
          <p:cNvSpPr txBox="1">
            <a:spLocks noChangeArrowheads="1"/>
          </p:cNvSpPr>
          <p:nvPr/>
        </p:nvSpPr>
        <p:spPr bwMode="auto">
          <a:xfrm>
            <a:off x="29831800" y="22885611"/>
            <a:ext cx="13081000" cy="8063746"/>
          </a:xfrm>
          <a:prstGeom prst="rect">
            <a:avLst/>
          </a:prstGeom>
          <a:noFill/>
          <a:ln w="9525">
            <a:noFill/>
            <a:miter lim="800000"/>
            <a:headEnd/>
            <a:tailEnd/>
          </a:ln>
        </p:spPr>
        <p:txBody>
          <a:bodyPr wrap="square">
            <a:spAutoFit/>
          </a:bodyPr>
          <a:lstStyle/>
          <a:p>
            <a:pPr algn="just">
              <a:spcBef>
                <a:spcPct val="50000"/>
              </a:spcBef>
            </a:pPr>
            <a:r>
              <a:rPr lang="en-US" sz="4800" b="1" i="1" dirty="0"/>
              <a:t>References:</a:t>
            </a:r>
          </a:p>
          <a:p>
            <a:pPr marL="889000" indent="-889000" algn="just">
              <a:spcBef>
                <a:spcPct val="50000"/>
              </a:spcBef>
            </a:pPr>
            <a:r>
              <a:rPr lang="en-US" sz="2000" dirty="0">
                <a:effectLst/>
                <a:latin typeface="Calibri" panose="020F0502020204030204" pitchFamily="34" charset="0"/>
                <a:ea typeface="Times New Roman" panose="02020603050405020304" pitchFamily="18" charset="0"/>
                <a:cs typeface="Calibri" panose="020F0502020204030204" pitchFamily="34" charset="0"/>
              </a:rPr>
              <a:t>American Speech-Language-Hearing Association (n.d.). </a:t>
            </a:r>
            <a:r>
              <a:rPr lang="en-US" sz="2000" i="1" dirty="0">
                <a:effectLst/>
                <a:latin typeface="Calibri" panose="020F0502020204030204" pitchFamily="34" charset="0"/>
                <a:ea typeface="Times New Roman" panose="02020603050405020304" pitchFamily="18" charset="0"/>
                <a:cs typeface="Calibri" panose="020F0502020204030204" pitchFamily="34" charset="0"/>
              </a:rPr>
              <a:t>Communication After Total Laryngectomy</a:t>
            </a:r>
            <a:r>
              <a:rPr lang="en-US" sz="2000" i="1" dirty="0">
                <a:latin typeface="Calibri" panose="020F0502020204030204" pitchFamily="34" charset="0"/>
                <a:ea typeface="Times New Roman" panose="02020603050405020304" pitchFamily="18" charset="0"/>
                <a:cs typeface="Calibri" panose="020F0502020204030204" pitchFamily="34" charset="0"/>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American Speech-Language-Hearing Association. </a:t>
            </a:r>
            <a:r>
              <a:rPr lang="en-US" sz="20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4"/>
              </a:rPr>
              <a:t>https://www.asha.org/practice-portal/clinical-topics/head-and-neck-cancer/communication-after-total-laryngectomy/</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p>
          <a:p>
            <a:pPr marL="889000" indent="-889000" algn="just">
              <a:spcBef>
                <a:spcPct val="50000"/>
              </a:spcBef>
            </a:pPr>
            <a:r>
              <a:rPr lang="en-US" sz="1800" dirty="0">
                <a:effectLst/>
                <a:latin typeface="Calibri" panose="020F0502020204030204" pitchFamily="34" charset="0"/>
                <a:ea typeface="Times New Roman" panose="02020603050405020304" pitchFamily="18" charset="0"/>
                <a:cs typeface="Calibri" panose="020F0502020204030204" pitchFamily="34" charset="0"/>
              </a:rPr>
              <a:t>Blood, G. W., Luther, A. R., &amp; Stemple, J. C. (1992). Coping and adjustment in alaryngeal speakers. </a:t>
            </a:r>
            <a:r>
              <a:rPr lang="en-US" sz="1800" i="1" dirty="0">
                <a:effectLst/>
                <a:latin typeface="Calibri" panose="020F0502020204030204" pitchFamily="34" charset="0"/>
                <a:ea typeface="Times New Roman" panose="02020603050405020304" pitchFamily="18" charset="0"/>
                <a:cs typeface="Calibri" panose="020F0502020204030204" pitchFamily="34" charset="0"/>
              </a:rPr>
              <a:t>American Journal of Speech-Language Pathology</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r>
              <a:rPr lang="en-US" sz="1800" i="1" dirty="0">
                <a:effectLst/>
                <a:latin typeface="Calibri" panose="020F0502020204030204" pitchFamily="34" charset="0"/>
                <a:ea typeface="Times New Roman" panose="02020603050405020304" pitchFamily="18" charset="0"/>
                <a:cs typeface="Calibri" panose="020F0502020204030204" pitchFamily="34" charset="0"/>
              </a:rPr>
              <a:t>1</a:t>
            </a:r>
            <a:r>
              <a:rPr lang="en-US" sz="1800" dirty="0">
                <a:effectLst/>
                <a:latin typeface="Calibri" panose="020F0502020204030204" pitchFamily="34" charset="0"/>
                <a:ea typeface="Times New Roman" panose="02020603050405020304" pitchFamily="18" charset="0"/>
                <a:cs typeface="Calibri" panose="020F0502020204030204" pitchFamily="34" charset="0"/>
              </a:rPr>
              <a:t>(2), 63–69. </a:t>
            </a:r>
            <a:r>
              <a:rPr lang="en-US" sz="1800" u="sng" spc="60"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5"/>
              </a:rPr>
              <a:t>https://doi.org/10.1044/1058-0360.0102.63</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889000" indent="-889000" algn="just">
              <a:spcBef>
                <a:spcPct val="50000"/>
              </a:spcBef>
            </a:pPr>
            <a:r>
              <a:rPr lang="en-US" sz="2000" dirty="0" err="1">
                <a:effectLst/>
                <a:latin typeface="Calibri" panose="020F0502020204030204" pitchFamily="34" charset="0"/>
                <a:ea typeface="Times New Roman" panose="02020603050405020304" pitchFamily="18" charset="0"/>
                <a:cs typeface="Calibri" panose="020F0502020204030204" pitchFamily="34" charset="0"/>
              </a:rPr>
              <a:t>Ceachir</a:t>
            </a:r>
            <a:r>
              <a:rPr lang="en-US" sz="2000" dirty="0">
                <a:effectLst/>
                <a:latin typeface="Calibri" panose="020F0502020204030204" pitchFamily="34" charset="0"/>
                <a:ea typeface="Times New Roman" panose="02020603050405020304" pitchFamily="18" charset="0"/>
                <a:cs typeface="Calibri" panose="020F0502020204030204" pitchFamily="34" charset="0"/>
              </a:rPr>
              <a:t>, O., </a:t>
            </a:r>
            <a:r>
              <a:rPr lang="en-US" sz="2000" dirty="0" err="1">
                <a:effectLst/>
                <a:latin typeface="Calibri" panose="020F0502020204030204" pitchFamily="34" charset="0"/>
                <a:ea typeface="Times New Roman" panose="02020603050405020304" pitchFamily="18" charset="0"/>
                <a:cs typeface="Calibri" panose="020F0502020204030204" pitchFamily="34" charset="0"/>
              </a:rPr>
              <a:t>Hainarosie</a:t>
            </a:r>
            <a:r>
              <a:rPr lang="en-US" sz="2000" dirty="0">
                <a:effectLst/>
                <a:latin typeface="Calibri" panose="020F0502020204030204" pitchFamily="34" charset="0"/>
                <a:ea typeface="Times New Roman" panose="02020603050405020304" pitchFamily="18" charset="0"/>
                <a:cs typeface="Calibri" panose="020F0502020204030204" pitchFamily="34" charset="0"/>
              </a:rPr>
              <a:t>, R., &amp; </a:t>
            </a:r>
            <a:r>
              <a:rPr lang="en-US" sz="2000" dirty="0" err="1">
                <a:effectLst/>
                <a:latin typeface="Calibri" panose="020F0502020204030204" pitchFamily="34" charset="0"/>
                <a:ea typeface="Times New Roman" panose="02020603050405020304" pitchFamily="18" charset="0"/>
                <a:cs typeface="Calibri" panose="020F0502020204030204" pitchFamily="34" charset="0"/>
              </a:rPr>
              <a:t>Zainea</a:t>
            </a:r>
            <a:r>
              <a:rPr lang="en-US" sz="2000" dirty="0">
                <a:effectLst/>
                <a:latin typeface="Calibri" panose="020F0502020204030204" pitchFamily="34" charset="0"/>
                <a:ea typeface="Times New Roman" panose="02020603050405020304" pitchFamily="18" charset="0"/>
                <a:cs typeface="Calibri" panose="020F0502020204030204" pitchFamily="34" charset="0"/>
              </a:rPr>
              <a:t>, V. (2014). Total laryngectomy - past, present, future. </a:t>
            </a:r>
            <a:r>
              <a:rPr lang="en-US" sz="2000" i="1" dirty="0" err="1">
                <a:effectLst/>
                <a:latin typeface="Calibri" panose="020F0502020204030204" pitchFamily="34" charset="0"/>
                <a:ea typeface="Times New Roman" panose="02020603050405020304" pitchFamily="18" charset="0"/>
                <a:cs typeface="Calibri" panose="020F0502020204030204" pitchFamily="34" charset="0"/>
              </a:rPr>
              <a:t>Maedica</a:t>
            </a:r>
            <a:r>
              <a:rPr lang="en-US" sz="2000" i="1" dirty="0">
                <a:effectLst/>
                <a:latin typeface="Calibri" panose="020F0502020204030204" pitchFamily="34" charset="0"/>
                <a:ea typeface="Times New Roman" panose="02020603050405020304" pitchFamily="18" charset="0"/>
                <a:cs typeface="Calibri" panose="020F0502020204030204" pitchFamily="34" charset="0"/>
              </a:rPr>
              <a:t> - </a:t>
            </a:r>
            <a:r>
              <a:rPr lang="en-US" sz="20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 Journal of Clinical Medicine</a:t>
            </a:r>
            <a:r>
              <a:rPr lang="en-US" sz="2000" i="1" dirty="0">
                <a:effectLst/>
                <a:latin typeface="Calibri" panose="020F0502020204030204" pitchFamily="34" charset="0"/>
                <a:ea typeface="Times New Roman" panose="02020603050405020304" pitchFamily="18" charset="0"/>
                <a:cs typeface="Calibri" panose="020F0502020204030204" pitchFamily="34" charset="0"/>
              </a:rPr>
              <a:t>.</a:t>
            </a:r>
            <a:r>
              <a:rPr lang="en-US" sz="2000" i="1" dirty="0">
                <a:effectLst/>
                <a:latin typeface="Calibri" panose="020F0502020204030204" pitchFamily="34" charset="0"/>
                <a:ea typeface="Calibri" panose="020F0502020204030204" pitchFamily="34" charset="0"/>
                <a:cs typeface="Calibri" panose="020F0502020204030204" pitchFamily="34" charset="0"/>
              </a:rPr>
              <a:t> </a:t>
            </a:r>
            <a:r>
              <a:rPr lang="en-US" sz="2000" i="1" dirty="0">
                <a:effectLst/>
                <a:latin typeface="Calibri" panose="020F0502020204030204" pitchFamily="34" charset="0"/>
                <a:ea typeface="Times New Roman" panose="02020603050405020304" pitchFamily="18" charset="0"/>
                <a:cs typeface="Calibri" panose="020F0502020204030204" pitchFamily="34" charset="0"/>
              </a:rPr>
              <a:t>9</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 210–216.</a:t>
            </a:r>
            <a:r>
              <a:rPr lang="en-US" sz="2000"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rPr>
              <a:t> </a:t>
            </a:r>
          </a:p>
          <a:p>
            <a:pPr marL="889000" indent="-889000" algn="just">
              <a:spcBef>
                <a:spcPct val="50000"/>
              </a:spcBef>
            </a:pPr>
            <a:r>
              <a:rPr lang="en-US" sz="2000" dirty="0">
                <a:effectLst/>
                <a:latin typeface="Calibri" panose="020F0502020204030204" pitchFamily="34" charset="0"/>
                <a:ea typeface="Times New Roman" panose="02020603050405020304" pitchFamily="18" charset="0"/>
                <a:cs typeface="Calibri" panose="020F0502020204030204" pitchFamily="34" charset="0"/>
              </a:rPr>
              <a:t>Eadie, T. L., &amp; Bowker, B. C. (2012). Coping and quality of life after total laryngectomy. </a:t>
            </a:r>
            <a:r>
              <a:rPr lang="en-US" sz="2000" i="1" dirty="0">
                <a:effectLst/>
                <a:latin typeface="Calibri" panose="020F0502020204030204" pitchFamily="34" charset="0"/>
                <a:ea typeface="Times New Roman" panose="02020603050405020304" pitchFamily="18" charset="0"/>
                <a:cs typeface="Calibri" panose="020F0502020204030204" pitchFamily="34" charset="0"/>
              </a:rPr>
              <a:t>Otolaryngology–Head and Neck Surgery</a:t>
            </a:r>
            <a:r>
              <a:rPr lang="en-US" sz="2000" dirty="0">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a:effectLst/>
                <a:latin typeface="Calibri" panose="020F0502020204030204" pitchFamily="34" charset="0"/>
                <a:ea typeface="Times New Roman" panose="02020603050405020304" pitchFamily="18" charset="0"/>
                <a:cs typeface="Calibri" panose="020F0502020204030204" pitchFamily="34" charset="0"/>
              </a:rPr>
              <a:t>146</a:t>
            </a:r>
            <a:r>
              <a:rPr lang="en-US" sz="2000" dirty="0">
                <a:effectLst/>
                <a:latin typeface="Calibri" panose="020F0502020204030204" pitchFamily="34" charset="0"/>
                <a:ea typeface="Times New Roman" panose="02020603050405020304" pitchFamily="18" charset="0"/>
                <a:cs typeface="Calibri" panose="020F0502020204030204" pitchFamily="34" charset="0"/>
              </a:rPr>
              <a:t>(6), 959–965. </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p>
            <a:pPr marL="889000" indent="-889000" algn="just">
              <a:spcBef>
                <a:spcPct val="50000"/>
              </a:spcBef>
            </a:pPr>
            <a:r>
              <a:rPr lang="en-US" sz="2000" dirty="0" err="1">
                <a:effectLst/>
                <a:latin typeface="Calibri" panose="020F0502020204030204" pitchFamily="34" charset="0"/>
                <a:ea typeface="Times New Roman" panose="02020603050405020304" pitchFamily="18" charset="0"/>
                <a:cs typeface="Calibri" panose="020F0502020204030204" pitchFamily="34" charset="0"/>
              </a:rPr>
              <a:t>Jacquemont</a:t>
            </a:r>
            <a:r>
              <a:rPr lang="en-US" sz="2000" dirty="0">
                <a:effectLst/>
                <a:latin typeface="Calibri" panose="020F0502020204030204" pitchFamily="34" charset="0"/>
                <a:ea typeface="Times New Roman" panose="02020603050405020304" pitchFamily="18" charset="0"/>
                <a:cs typeface="Calibri" panose="020F0502020204030204" pitchFamily="34" charset="0"/>
              </a:rPr>
              <a:t>, G. (2021, November 1). </a:t>
            </a:r>
            <a:r>
              <a:rPr lang="en-US" sz="2000" i="1" dirty="0">
                <a:effectLst/>
                <a:latin typeface="Calibri" panose="020F0502020204030204" pitchFamily="34" charset="0"/>
                <a:ea typeface="Times New Roman" panose="02020603050405020304" pitchFamily="18" charset="0"/>
                <a:cs typeface="Calibri" panose="020F0502020204030204" pitchFamily="34" charset="0"/>
              </a:rPr>
              <a:t>A change to the sound of the voice can change your very self-identity</a:t>
            </a:r>
            <a:r>
              <a:rPr lang="en-US" sz="2000" dirty="0">
                <a:effectLst/>
                <a:latin typeface="Calibri" panose="020F0502020204030204" pitchFamily="34" charset="0"/>
                <a:ea typeface="Times New Roman" panose="02020603050405020304" pitchFamily="18" charset="0"/>
                <a:cs typeface="Calibri" panose="020F0502020204030204" pitchFamily="34" charset="0"/>
              </a:rPr>
              <a:t>. Scientific American. </a:t>
            </a:r>
            <a:r>
              <a:rPr lang="en-US" sz="2000"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6"/>
              </a:rPr>
              <a:t>https://www.scientificamerican.com/article/a-change-to-the-sound-of-the-voice-can-change-your-very-self-identity/</a:t>
            </a:r>
            <a:r>
              <a:rPr lang="en-US" sz="2000" dirty="0">
                <a:effectLst/>
                <a:latin typeface="Calibri" panose="020F0502020204030204" pitchFamily="34" charset="0"/>
                <a:ea typeface="Times New Roman" panose="02020603050405020304" pitchFamily="18" charset="0"/>
                <a:cs typeface="Calibri" panose="020F0502020204030204" pitchFamily="34" charset="0"/>
              </a:rPr>
              <a:t> </a:t>
            </a:r>
          </a:p>
          <a:p>
            <a:pPr marL="889000" indent="-889000" algn="just">
              <a:spcBef>
                <a:spcPct val="50000"/>
              </a:spcBef>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Morris, N., Moghaddam, N., Tickle, A., &amp; Biswas, S. (2018). The relationship between coping style and psychological distress in people with head and neck cancer: A systematic review. </a:t>
            </a:r>
            <a:r>
              <a:rPr lang="en-US" sz="1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Psycho-oncology</a:t>
            </a: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a:t>
            </a: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 734–747. </a:t>
            </a:r>
            <a:r>
              <a:rPr lang="en-US" sz="1800"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7"/>
              </a:rPr>
              <a:t>https://doi.org/10.1002/pon.4509</a:t>
            </a: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a:p>
            <a:pPr marL="889000" indent="-889000" algn="just">
              <a:spcBef>
                <a:spcPct val="50000"/>
              </a:spcBef>
            </a:pPr>
            <a:r>
              <a:rPr lang="en-US" sz="2000" dirty="0" err="1">
                <a:effectLst/>
                <a:latin typeface="Calibri" panose="020F0502020204030204" pitchFamily="34" charset="0"/>
                <a:ea typeface="Times New Roman" panose="02020603050405020304" pitchFamily="18" charset="0"/>
                <a:cs typeface="Calibri" panose="020F0502020204030204" pitchFamily="34" charset="0"/>
              </a:rPr>
              <a:t>Moukarbel</a:t>
            </a:r>
            <a:r>
              <a:rPr lang="en-US" sz="2000" dirty="0">
                <a:effectLst/>
                <a:latin typeface="Calibri" panose="020F0502020204030204" pitchFamily="34" charset="0"/>
                <a:ea typeface="Times New Roman" panose="02020603050405020304" pitchFamily="18" charset="0"/>
                <a:cs typeface="Calibri" panose="020F0502020204030204" pitchFamily="34" charset="0"/>
              </a:rPr>
              <a:t>, R. V., Doyle, P. C., </a:t>
            </a:r>
            <a:r>
              <a:rPr lang="en-US" sz="2000" dirty="0" err="1">
                <a:effectLst/>
                <a:latin typeface="Calibri" panose="020F0502020204030204" pitchFamily="34" charset="0"/>
                <a:ea typeface="Times New Roman" panose="02020603050405020304" pitchFamily="18" charset="0"/>
                <a:cs typeface="Calibri" panose="020F0502020204030204" pitchFamily="34" charset="0"/>
              </a:rPr>
              <a:t>Yoo</a:t>
            </a:r>
            <a:r>
              <a:rPr lang="en-US" sz="2000" dirty="0">
                <a:effectLst/>
                <a:latin typeface="Calibri" panose="020F0502020204030204" pitchFamily="34" charset="0"/>
                <a:ea typeface="Times New Roman" panose="02020603050405020304" pitchFamily="18" charset="0"/>
                <a:cs typeface="Calibri" panose="020F0502020204030204" pitchFamily="34" charset="0"/>
              </a:rPr>
              <a:t>, J. H., Franklin, J. H., Day, A. M., &amp; Fung, K. (2010). Voice-related quality of life (V-RQOL) outcomes in laryngectomees. </a:t>
            </a:r>
            <a:r>
              <a:rPr lang="en-US" sz="2000" i="1" dirty="0">
                <a:effectLst/>
                <a:latin typeface="Calibri" panose="020F0502020204030204" pitchFamily="34" charset="0"/>
                <a:ea typeface="Times New Roman" panose="02020603050405020304" pitchFamily="18" charset="0"/>
                <a:cs typeface="Calibri" panose="020F0502020204030204" pitchFamily="34" charset="0"/>
              </a:rPr>
              <a:t>Head &amp; Neck</a:t>
            </a:r>
            <a:r>
              <a:rPr lang="en-US" sz="2000" dirty="0">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a:effectLst/>
                <a:latin typeface="Calibri" panose="020F0502020204030204" pitchFamily="34" charset="0"/>
                <a:ea typeface="Times New Roman" panose="02020603050405020304" pitchFamily="18" charset="0"/>
                <a:cs typeface="Calibri" panose="020F0502020204030204" pitchFamily="34" charset="0"/>
              </a:rPr>
              <a:t>33</a:t>
            </a:r>
            <a:r>
              <a:rPr lang="en-US" sz="2000" dirty="0">
                <a:effectLst/>
                <a:latin typeface="Calibri" panose="020F0502020204030204" pitchFamily="34" charset="0"/>
                <a:ea typeface="Times New Roman" panose="02020603050405020304" pitchFamily="18" charset="0"/>
                <a:cs typeface="Calibri" panose="020F0502020204030204" pitchFamily="34" charset="0"/>
              </a:rPr>
              <a:t>(1), 31–36. </a:t>
            </a:r>
            <a:r>
              <a:rPr lang="en-US" sz="2000"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8"/>
              </a:rPr>
              <a:t>https://doi.org/10.1002/hed.21409</a:t>
            </a:r>
            <a:r>
              <a:rPr lang="en-US" sz="2000" dirty="0">
                <a:effectLst/>
                <a:latin typeface="Calibri" panose="020F0502020204030204" pitchFamily="34" charset="0"/>
                <a:ea typeface="Times New Roman" panose="02020603050405020304" pitchFamily="18" charset="0"/>
                <a:cs typeface="Calibri" panose="020F0502020204030204" pitchFamily="34" charset="0"/>
              </a:rPr>
              <a:t>  </a:t>
            </a:r>
          </a:p>
          <a:p>
            <a:pPr marL="889000" indent="-889000" algn="just">
              <a:spcBef>
                <a:spcPct val="50000"/>
              </a:spcBef>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ct val="50000"/>
              </a:spcBef>
            </a:pPr>
            <a:endParaRPr lang="en-US" sz="3200" dirty="0"/>
          </a:p>
        </p:txBody>
      </p:sp>
      <p:sp>
        <p:nvSpPr>
          <p:cNvPr id="10" name="Text Box 11">
            <a:extLst>
              <a:ext uri="{FF2B5EF4-FFF2-40B4-BE49-F238E27FC236}">
                <a16:creationId xmlns:a16="http://schemas.microsoft.com/office/drawing/2014/main" id="{B0D4385B-C3B0-1649-B663-86352230875E}"/>
              </a:ext>
            </a:extLst>
          </p:cNvPr>
          <p:cNvSpPr txBox="1">
            <a:spLocks noChangeArrowheads="1"/>
          </p:cNvSpPr>
          <p:nvPr/>
        </p:nvSpPr>
        <p:spPr bwMode="auto">
          <a:xfrm>
            <a:off x="1047983" y="19410416"/>
            <a:ext cx="13081000" cy="3939540"/>
          </a:xfrm>
          <a:prstGeom prst="rect">
            <a:avLst/>
          </a:prstGeom>
          <a:noFill/>
          <a:ln w="9525">
            <a:noFill/>
            <a:miter lim="800000"/>
            <a:headEnd/>
            <a:tailEnd/>
          </a:ln>
        </p:spPr>
        <p:txBody>
          <a:bodyPr wrap="square">
            <a:spAutoFit/>
          </a:bodyPr>
          <a:lstStyle/>
          <a:p>
            <a:pPr algn="just">
              <a:spcBef>
                <a:spcPct val="50000"/>
              </a:spcBef>
            </a:pPr>
            <a:r>
              <a:rPr lang="en-US" sz="4800" b="1" i="1" dirty="0">
                <a:latin typeface="+mj-lt"/>
                <a:cs typeface="Calibri" panose="020F0502020204030204" pitchFamily="34" charset="0"/>
              </a:rPr>
              <a:t>Laryngectomies and Vocal Production Options Following Laryngeal Surgery:</a:t>
            </a:r>
          </a:p>
          <a:p>
            <a:pPr algn="just">
              <a:spcBef>
                <a:spcPct val="50000"/>
              </a:spcBef>
            </a:pPr>
            <a:r>
              <a:rPr lang="en-US" sz="2800" dirty="0">
                <a:effectLst/>
                <a:latin typeface="Calibri" panose="020F0502020204030204" pitchFamily="34" charset="0"/>
                <a:ea typeface="Times New Roman" panose="02020603050405020304" pitchFamily="18" charset="0"/>
                <a:cs typeface="Calibri" panose="020F0502020204030204" pitchFamily="34" charset="0"/>
              </a:rPr>
              <a:t>Following a laryngectomy, phonation will look and sound drastically different than what the individual producing it is used to. Though the primary means of phonation is gone when a laryngectomy is performed, there are a few options for those who would like to continue speech output from the person rather than speech generated from a device (augmentative or alternative communication). </a:t>
            </a:r>
          </a:p>
        </p:txBody>
      </p:sp>
      <p:sp>
        <p:nvSpPr>
          <p:cNvPr id="11" name="Text Box 11">
            <a:extLst>
              <a:ext uri="{FF2B5EF4-FFF2-40B4-BE49-F238E27FC236}">
                <a16:creationId xmlns:a16="http://schemas.microsoft.com/office/drawing/2014/main" id="{1D2E1990-B2BA-6347-9386-E7F02026D42C}"/>
              </a:ext>
            </a:extLst>
          </p:cNvPr>
          <p:cNvSpPr txBox="1">
            <a:spLocks noChangeArrowheads="1"/>
          </p:cNvSpPr>
          <p:nvPr/>
        </p:nvSpPr>
        <p:spPr bwMode="auto">
          <a:xfrm>
            <a:off x="15517516" y="5523683"/>
            <a:ext cx="13081000" cy="7663636"/>
          </a:xfrm>
          <a:prstGeom prst="rect">
            <a:avLst/>
          </a:prstGeom>
          <a:noFill/>
          <a:ln w="9525">
            <a:noFill/>
            <a:miter lim="800000"/>
            <a:headEnd/>
            <a:tailEnd/>
          </a:ln>
        </p:spPr>
        <p:txBody>
          <a:bodyPr wrap="square">
            <a:spAutoFit/>
          </a:bodyPr>
          <a:lstStyle/>
          <a:p>
            <a:pPr algn="just">
              <a:spcBef>
                <a:spcPct val="50000"/>
              </a:spcBef>
            </a:pPr>
            <a:r>
              <a:rPr lang="en-US" sz="4800" b="1" i="1" dirty="0"/>
              <a:t>Medical Interventions Post-Operation:</a:t>
            </a:r>
          </a:p>
          <a:p>
            <a:pPr algn="ctr">
              <a:spcBef>
                <a:spcPct val="50000"/>
              </a:spcBef>
            </a:pPr>
            <a:r>
              <a:rPr lang="en-US" sz="3600" dirty="0" err="1">
                <a:effectLst/>
                <a:latin typeface="Calibri" panose="020F0502020204030204" pitchFamily="34" charset="0"/>
                <a:ea typeface="Calibri" panose="020F0502020204030204" pitchFamily="34" charset="0"/>
                <a:cs typeface="Times New Roman" panose="02020603050405020304" pitchFamily="18" charset="0"/>
              </a:rPr>
              <a:t>Pitorak</a:t>
            </a:r>
            <a:r>
              <a:rPr lang="en-US" sz="3600" dirty="0">
                <a:effectLst/>
                <a:latin typeface="Calibri" panose="020F0502020204030204" pitchFamily="34" charset="0"/>
                <a:ea typeface="Calibri" panose="020F0502020204030204" pitchFamily="34" charset="0"/>
                <a:cs typeface="Times New Roman" panose="02020603050405020304" pitchFamily="18" charset="0"/>
              </a:rPr>
              <a:t> (1968) </a:t>
            </a:r>
            <a:r>
              <a:rPr lang="en-US" sz="3600" dirty="0">
                <a:effectLst/>
                <a:latin typeface="Calibri" panose="020F0502020204030204" pitchFamily="34" charset="0"/>
                <a:ea typeface="Calibri" panose="020F0502020204030204" pitchFamily="34" charset="0"/>
                <a:cs typeface="Calibri" panose="020F0502020204030204" pitchFamily="34" charset="0"/>
              </a:rPr>
              <a:t>stated</a:t>
            </a:r>
            <a:r>
              <a:rPr lang="en-US" sz="3600" dirty="0">
                <a:effectLst/>
                <a:latin typeface="Calibri" panose="020F0502020204030204" pitchFamily="34" charset="0"/>
                <a:ea typeface="Calibri" panose="020F0502020204030204" pitchFamily="34" charset="0"/>
                <a:cs typeface="Times New Roman" panose="02020603050405020304" pitchFamily="18" charset="0"/>
              </a:rPr>
              <a:t> that our voice is our primary means of communication. It is through our inflection, melody, rhythm, and range that each person is unique. When one undergoes a laryngectomy, they must face thei</a:t>
            </a:r>
            <a:r>
              <a:rPr lang="en-US" sz="3600" dirty="0">
                <a:latin typeface="Calibri" panose="020F0502020204030204" pitchFamily="34" charset="0"/>
                <a:ea typeface="Calibri" panose="020F0502020204030204" pitchFamily="34" charset="0"/>
                <a:cs typeface="Times New Roman" panose="02020603050405020304" pitchFamily="18" charset="0"/>
              </a:rPr>
              <a:t>r new voice and learn how to adapt. Laryngectomies affect our ability to phonate (speak vocally) but can also affect other crucial parts of living such as breathing and swallowing. Following surgery, care plans for further treatment, vocal output, dietary changes, ADL changes, and therapeutic intervention will make for the most success, self-efficacy, and positive outlook on quality-of-life measures. </a:t>
            </a:r>
          </a:p>
          <a:p>
            <a:pPr algn="just">
              <a:spcBef>
                <a:spcPct val="50000"/>
              </a:spcBef>
            </a:pPr>
            <a:endParaRPr lang="en-US" sz="4400" dirty="0"/>
          </a:p>
        </p:txBody>
      </p:sp>
      <p:graphicFrame>
        <p:nvGraphicFramePr>
          <p:cNvPr id="24" name="Diagram 23">
            <a:extLst>
              <a:ext uri="{FF2B5EF4-FFF2-40B4-BE49-F238E27FC236}">
                <a16:creationId xmlns:a16="http://schemas.microsoft.com/office/drawing/2014/main" id="{BF9892C8-8592-F84B-BE65-4D68A84E752C}"/>
              </a:ext>
            </a:extLst>
          </p:cNvPr>
          <p:cNvGraphicFramePr/>
          <p:nvPr>
            <p:extLst>
              <p:ext uri="{D42A27DB-BD31-4B8C-83A1-F6EECF244321}">
                <p14:modId xmlns:p14="http://schemas.microsoft.com/office/powerpoint/2010/main" val="671471976"/>
              </p:ext>
            </p:extLst>
          </p:nvPr>
        </p:nvGraphicFramePr>
        <p:xfrm>
          <a:off x="29841522" y="8747940"/>
          <a:ext cx="13081000" cy="9302897"/>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4" name="Text Box 11">
            <a:extLst>
              <a:ext uri="{FF2B5EF4-FFF2-40B4-BE49-F238E27FC236}">
                <a16:creationId xmlns:a16="http://schemas.microsoft.com/office/drawing/2014/main" id="{243A6D67-9C27-F943-8200-A1E4752811CA}"/>
              </a:ext>
            </a:extLst>
          </p:cNvPr>
          <p:cNvSpPr txBox="1">
            <a:spLocks noChangeArrowheads="1"/>
          </p:cNvSpPr>
          <p:nvPr/>
        </p:nvSpPr>
        <p:spPr bwMode="auto">
          <a:xfrm>
            <a:off x="29721790" y="18834704"/>
            <a:ext cx="13081000" cy="3600986"/>
          </a:xfrm>
          <a:prstGeom prst="rect">
            <a:avLst/>
          </a:prstGeom>
          <a:noFill/>
          <a:ln w="9525">
            <a:noFill/>
            <a:miter lim="800000"/>
            <a:headEnd/>
            <a:tailEnd/>
          </a:ln>
        </p:spPr>
        <p:txBody>
          <a:bodyPr wrap="square">
            <a:spAutoFit/>
          </a:bodyPr>
          <a:lstStyle/>
          <a:p>
            <a:pPr algn="just">
              <a:spcBef>
                <a:spcPct val="50000"/>
              </a:spcBef>
            </a:pPr>
            <a:r>
              <a:rPr lang="en-US" sz="4800" b="1" i="1" dirty="0"/>
              <a:t>In Conclusion:</a:t>
            </a:r>
          </a:p>
          <a:p>
            <a:pPr algn="just">
              <a:spcBef>
                <a:spcPct val="50000"/>
              </a:spcBef>
            </a:pPr>
            <a:r>
              <a:rPr lang="en-US" dirty="0">
                <a:effectLst/>
                <a:latin typeface="Calibri" panose="020F0502020204030204" pitchFamily="34" charset="0"/>
                <a:ea typeface="Calibri" panose="020F0502020204030204" pitchFamily="34" charset="0"/>
                <a:cs typeface="Times New Roman" panose="02020603050405020304" pitchFamily="18" charset="0"/>
              </a:rPr>
              <a:t>Going through a surgery of this nature is life-altering. However, the literature surrounding the psychosocial well being of individuals post-laryngectomy supports occupational, familial, social, and therapeutic supports as an aid in regaining a positive psychosocial perception of one’s voice, thought it will inevitably be changed. This self-efficacy and perception of positivity can be achieved through a collective understanding, planning for care moving forward at the start of the laryngectomee</a:t>
            </a:r>
            <a:r>
              <a:rPr lang="en-US" dirty="0">
                <a:latin typeface="Calibri" panose="020F0502020204030204" pitchFamily="34" charset="0"/>
                <a:ea typeface="Calibri" panose="020F0502020204030204" pitchFamily="34" charset="0"/>
                <a:cs typeface="Times New Roman" panose="02020603050405020304" pitchFamily="18" charset="0"/>
              </a:rPr>
              <a:t>’s care, and clearly laying out communicative goals moving forward from all parties involved in the care of the patient that was laryngectomized. </a:t>
            </a:r>
            <a:endParaRPr lang="en-US" sz="3200" dirty="0"/>
          </a:p>
        </p:txBody>
      </p:sp>
      <p:sp>
        <p:nvSpPr>
          <p:cNvPr id="20" name="Line 12">
            <a:extLst>
              <a:ext uri="{FF2B5EF4-FFF2-40B4-BE49-F238E27FC236}">
                <a16:creationId xmlns:a16="http://schemas.microsoft.com/office/drawing/2014/main" id="{5DBCEEA6-7047-174E-AAC4-268C08832BA7}"/>
              </a:ext>
            </a:extLst>
          </p:cNvPr>
          <p:cNvSpPr>
            <a:spLocks noChangeShapeType="1"/>
          </p:cNvSpPr>
          <p:nvPr/>
        </p:nvSpPr>
        <p:spPr bwMode="auto">
          <a:xfrm>
            <a:off x="968678" y="18906023"/>
            <a:ext cx="13000567" cy="0"/>
          </a:xfrm>
          <a:prstGeom prst="line">
            <a:avLst/>
          </a:prstGeom>
          <a:noFill/>
          <a:ln w="25400">
            <a:solidFill>
              <a:schemeClr val="tx1"/>
            </a:solidFill>
            <a:round/>
            <a:headEnd/>
            <a:tailEnd/>
          </a:ln>
        </p:spPr>
        <p:txBody>
          <a:bodyPr wrap="none" anchor="ctr"/>
          <a:lstStyle/>
          <a:p>
            <a:endParaRPr lang="en-US" dirty="0"/>
          </a:p>
        </p:txBody>
      </p:sp>
      <p:sp>
        <p:nvSpPr>
          <p:cNvPr id="21" name="Line 12">
            <a:extLst>
              <a:ext uri="{FF2B5EF4-FFF2-40B4-BE49-F238E27FC236}">
                <a16:creationId xmlns:a16="http://schemas.microsoft.com/office/drawing/2014/main" id="{DFC13F27-870E-7444-BE46-169E0805DE2D}"/>
              </a:ext>
            </a:extLst>
          </p:cNvPr>
          <p:cNvSpPr>
            <a:spLocks noChangeShapeType="1"/>
          </p:cNvSpPr>
          <p:nvPr/>
        </p:nvSpPr>
        <p:spPr bwMode="auto">
          <a:xfrm>
            <a:off x="15405100" y="20040600"/>
            <a:ext cx="13000567" cy="0"/>
          </a:xfrm>
          <a:prstGeom prst="line">
            <a:avLst/>
          </a:prstGeom>
          <a:noFill/>
          <a:ln w="25400">
            <a:solidFill>
              <a:schemeClr val="tx1"/>
            </a:solidFill>
            <a:round/>
            <a:headEnd/>
            <a:tailEnd/>
          </a:ln>
        </p:spPr>
        <p:txBody>
          <a:bodyPr wrap="none" anchor="ctr"/>
          <a:lstStyle/>
          <a:p>
            <a:endParaRPr lang="en-US" dirty="0"/>
          </a:p>
        </p:txBody>
      </p:sp>
      <p:sp>
        <p:nvSpPr>
          <p:cNvPr id="22" name="Line 12">
            <a:extLst>
              <a:ext uri="{FF2B5EF4-FFF2-40B4-BE49-F238E27FC236}">
                <a16:creationId xmlns:a16="http://schemas.microsoft.com/office/drawing/2014/main" id="{864D6D29-CC6A-A64C-B85E-7485037CA27E}"/>
              </a:ext>
            </a:extLst>
          </p:cNvPr>
          <p:cNvSpPr>
            <a:spLocks noChangeShapeType="1"/>
          </p:cNvSpPr>
          <p:nvPr/>
        </p:nvSpPr>
        <p:spPr bwMode="auto">
          <a:xfrm>
            <a:off x="29721790" y="18792479"/>
            <a:ext cx="13000567" cy="0"/>
          </a:xfrm>
          <a:prstGeom prst="line">
            <a:avLst/>
          </a:prstGeom>
          <a:noFill/>
          <a:ln w="25400">
            <a:solidFill>
              <a:schemeClr val="tx1"/>
            </a:solidFill>
            <a:round/>
            <a:headEnd/>
            <a:tailEnd/>
          </a:ln>
        </p:spPr>
        <p:txBody>
          <a:bodyPr wrap="none" anchor="ctr"/>
          <a:lstStyle/>
          <a:p>
            <a:endParaRPr lang="en-US" dirty="0"/>
          </a:p>
        </p:txBody>
      </p:sp>
      <p:graphicFrame>
        <p:nvGraphicFramePr>
          <p:cNvPr id="23" name="Content Placeholder 2">
            <a:extLst>
              <a:ext uri="{FF2B5EF4-FFF2-40B4-BE49-F238E27FC236}">
                <a16:creationId xmlns:a16="http://schemas.microsoft.com/office/drawing/2014/main" id="{D41E4F1F-CD94-6048-8152-EA2F015C2BA3}"/>
              </a:ext>
            </a:extLst>
          </p:cNvPr>
          <p:cNvGraphicFramePr>
            <a:graphicFrameLocks/>
          </p:cNvGraphicFramePr>
          <p:nvPr>
            <p:extLst>
              <p:ext uri="{D42A27DB-BD31-4B8C-83A1-F6EECF244321}">
                <p14:modId xmlns:p14="http://schemas.microsoft.com/office/powerpoint/2010/main" val="4061133529"/>
              </p:ext>
            </p:extLst>
          </p:nvPr>
        </p:nvGraphicFramePr>
        <p:xfrm>
          <a:off x="944289" y="23626780"/>
          <a:ext cx="13049343" cy="8162303"/>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aphicFrame>
        <p:nvGraphicFramePr>
          <p:cNvPr id="17" name="Diagram 16">
            <a:extLst>
              <a:ext uri="{FF2B5EF4-FFF2-40B4-BE49-F238E27FC236}">
                <a16:creationId xmlns:a16="http://schemas.microsoft.com/office/drawing/2014/main" id="{62918BC0-6D39-FC47-8C1C-8A344D7A02B4}"/>
              </a:ext>
            </a:extLst>
          </p:cNvPr>
          <p:cNvGraphicFramePr/>
          <p:nvPr>
            <p:extLst>
              <p:ext uri="{D42A27DB-BD31-4B8C-83A1-F6EECF244321}">
                <p14:modId xmlns:p14="http://schemas.microsoft.com/office/powerpoint/2010/main" val="1714873797"/>
              </p:ext>
            </p:extLst>
          </p:nvPr>
        </p:nvGraphicFramePr>
        <p:xfrm>
          <a:off x="11814104" y="12119050"/>
          <a:ext cx="20040600" cy="7530708"/>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sp>
        <p:nvSpPr>
          <p:cNvPr id="31" name="Text Box 11">
            <a:extLst>
              <a:ext uri="{FF2B5EF4-FFF2-40B4-BE49-F238E27FC236}">
                <a16:creationId xmlns:a16="http://schemas.microsoft.com/office/drawing/2014/main" id="{32CC8C7C-D466-5B4C-8ADE-792ED607A145}"/>
              </a:ext>
            </a:extLst>
          </p:cNvPr>
          <p:cNvSpPr txBox="1">
            <a:spLocks noChangeArrowheads="1"/>
          </p:cNvSpPr>
          <p:nvPr/>
        </p:nvSpPr>
        <p:spPr bwMode="auto">
          <a:xfrm>
            <a:off x="15441199" y="20681364"/>
            <a:ext cx="13081000" cy="4462760"/>
          </a:xfrm>
          <a:prstGeom prst="rect">
            <a:avLst/>
          </a:prstGeom>
          <a:noFill/>
          <a:ln w="9525">
            <a:noFill/>
            <a:miter lim="800000"/>
            <a:headEnd/>
            <a:tailEnd/>
          </a:ln>
        </p:spPr>
        <p:txBody>
          <a:bodyPr wrap="square">
            <a:spAutoFit/>
          </a:bodyPr>
          <a:lstStyle/>
          <a:p>
            <a:pPr algn="just">
              <a:spcBef>
                <a:spcPct val="50000"/>
              </a:spcBef>
            </a:pPr>
            <a:r>
              <a:rPr lang="en-US" sz="4800" b="1" i="1" dirty="0">
                <a:latin typeface="+mj-lt"/>
              </a:rPr>
              <a:t>Coping </a:t>
            </a:r>
            <a:r>
              <a:rPr lang="en-US" sz="4800" b="1" i="1" dirty="0">
                <a:latin typeface="+mj-lt"/>
                <a:cs typeface="Calibri" panose="020F0502020204030204" pitchFamily="34" charset="0"/>
              </a:rPr>
              <a:t>Strategies</a:t>
            </a:r>
            <a:r>
              <a:rPr lang="en-US" sz="4800" b="1" i="1" dirty="0">
                <a:latin typeface="+mj-lt"/>
              </a:rPr>
              <a:t>:</a:t>
            </a:r>
          </a:p>
          <a:p>
            <a:pPr algn="just">
              <a:spcBef>
                <a:spcPct val="50000"/>
              </a:spcBef>
            </a:pPr>
            <a:r>
              <a:rPr lang="en-US" sz="4000" dirty="0">
                <a:effectLst/>
                <a:latin typeface="Calibri" panose="020F0502020204030204" pitchFamily="34" charset="0"/>
                <a:ea typeface="Calibri" panose="020F0502020204030204" pitchFamily="34" charset="0"/>
                <a:cs typeface="Times New Roman" panose="02020603050405020304" pitchFamily="18" charset="0"/>
              </a:rPr>
              <a:t>It should be noted that there are inherently no positive or negative ways to cope, but methods of coping just  shift based on the individual and their environment.  (Morris et al., 2018) </a:t>
            </a:r>
          </a:p>
          <a:p>
            <a:pPr algn="just">
              <a:spcBef>
                <a:spcPct val="50000"/>
              </a:spcBef>
            </a:pPr>
            <a:endParaRPr lang="en-US" sz="3200" dirty="0">
              <a:latin typeface="Calibri" panose="020F0502020204030204" pitchFamily="34" charset="0"/>
              <a:cs typeface="Times New Roman" panose="02020603050405020304" pitchFamily="18" charset="0"/>
            </a:endParaRPr>
          </a:p>
          <a:p>
            <a:pPr algn="just">
              <a:spcBef>
                <a:spcPct val="50000"/>
              </a:spcBef>
            </a:pPr>
            <a:endParaRPr lang="en-US" sz="3200" dirty="0"/>
          </a:p>
        </p:txBody>
      </p:sp>
      <p:sp>
        <p:nvSpPr>
          <p:cNvPr id="32" name="Text Box 11">
            <a:extLst>
              <a:ext uri="{FF2B5EF4-FFF2-40B4-BE49-F238E27FC236}">
                <a16:creationId xmlns:a16="http://schemas.microsoft.com/office/drawing/2014/main" id="{61D47E6A-E4BA-1345-9F80-4AA3FD0F054D}"/>
              </a:ext>
            </a:extLst>
          </p:cNvPr>
          <p:cNvSpPr txBox="1">
            <a:spLocks noChangeArrowheads="1"/>
          </p:cNvSpPr>
          <p:nvPr/>
        </p:nvSpPr>
        <p:spPr bwMode="auto">
          <a:xfrm>
            <a:off x="30015252" y="5477516"/>
            <a:ext cx="13081000" cy="3046988"/>
          </a:xfrm>
          <a:prstGeom prst="rect">
            <a:avLst/>
          </a:prstGeom>
          <a:noFill/>
          <a:ln w="9525">
            <a:noFill/>
            <a:miter lim="800000"/>
            <a:headEnd/>
            <a:tailEnd/>
          </a:ln>
        </p:spPr>
        <p:txBody>
          <a:bodyPr wrap="square">
            <a:spAutoFit/>
          </a:bodyPr>
          <a:lstStyle/>
          <a:p>
            <a:pPr algn="just">
              <a:spcBef>
                <a:spcPct val="50000"/>
              </a:spcBef>
            </a:pPr>
            <a:r>
              <a:rPr lang="en-US" sz="4800" b="1" i="1" dirty="0"/>
              <a:t>Psychosocial Impacts and Quality of Life:</a:t>
            </a:r>
          </a:p>
          <a:p>
            <a:pPr algn="just">
              <a:spcBef>
                <a:spcPct val="50000"/>
              </a:spcBef>
            </a:pPr>
            <a:r>
              <a:rPr lang="en-US" sz="3200" dirty="0"/>
              <a:t>One of the most important factors in determining a patient’s success both physically and mentally </a:t>
            </a:r>
            <a:r>
              <a:rPr lang="en-US" sz="3200" dirty="0">
                <a:latin typeface="Calibri" panose="020F0502020204030204" pitchFamily="34" charset="0"/>
                <a:cs typeface="Calibri" panose="020F0502020204030204" pitchFamily="34" charset="0"/>
              </a:rPr>
              <a:t>post</a:t>
            </a:r>
            <a:r>
              <a:rPr lang="en-US" sz="3200" dirty="0"/>
              <a:t> operation is their perception of quality of life. To achieve a clinical understanding of quality of life, a clinician should recognize the following factors:</a:t>
            </a:r>
          </a:p>
        </p:txBody>
      </p:sp>
      <p:graphicFrame>
        <p:nvGraphicFramePr>
          <p:cNvPr id="35" name="Content Placeholder 2">
            <a:extLst>
              <a:ext uri="{FF2B5EF4-FFF2-40B4-BE49-F238E27FC236}">
                <a16:creationId xmlns:a16="http://schemas.microsoft.com/office/drawing/2014/main" id="{FEEC101E-ED76-0049-AB7D-CD40A204C71B}"/>
              </a:ext>
            </a:extLst>
          </p:cNvPr>
          <p:cNvGraphicFramePr>
            <a:graphicFrameLocks/>
          </p:cNvGraphicFramePr>
          <p:nvPr>
            <p:extLst>
              <p:ext uri="{D42A27DB-BD31-4B8C-83A1-F6EECF244321}">
                <p14:modId xmlns:p14="http://schemas.microsoft.com/office/powerpoint/2010/main" val="2132829604"/>
              </p:ext>
            </p:extLst>
          </p:nvPr>
        </p:nvGraphicFramePr>
        <p:xfrm>
          <a:off x="15517515" y="24688800"/>
          <a:ext cx="13004683" cy="6038264"/>
        </p:xfrm>
        <a:graphic>
          <a:graphicData uri="http://schemas.openxmlformats.org/drawingml/2006/diagram">
            <dgm:relIds xmlns:dgm="http://schemas.openxmlformats.org/drawingml/2006/diagram" xmlns:r="http://schemas.openxmlformats.org/officeDocument/2006/relationships" r:dm="rId24" r:lo="rId25" r:qs="rId26" r:cs="rId27"/>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060847497FAB419B9E66B5B3A4DEE8" ma:contentTypeVersion="13" ma:contentTypeDescription="Create a new document." ma:contentTypeScope="" ma:versionID="14803731f0ed6c885395ed1ee2c54668">
  <xsd:schema xmlns:xsd="http://www.w3.org/2001/XMLSchema" xmlns:xs="http://www.w3.org/2001/XMLSchema" xmlns:p="http://schemas.microsoft.com/office/2006/metadata/properties" xmlns:ns2="a697b2a2-d5fc-43c5-952b-1fb3ec9086be" xmlns:ns3="afa36c85-64b1-4a9b-ad20-51e87cb2f6ed" targetNamespace="http://schemas.microsoft.com/office/2006/metadata/properties" ma:root="true" ma:fieldsID="70ddd848ebf9b4da035e94d60dbb2e5e" ns2:_="" ns3:_="">
    <xsd:import namespace="a697b2a2-d5fc-43c5-952b-1fb3ec9086be"/>
    <xsd:import namespace="afa36c85-64b1-4a9b-ad20-51e87cb2f6e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97b2a2-d5fc-43c5-952b-1fb3ec9086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f95a9afa-61c7-4e96-8bec-901bd188774b"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fa36c85-64b1-4a9b-ad20-51e87cb2f6ed"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18A5C1-4470-400E-9361-ECC234DB086E}"/>
</file>

<file path=customXml/itemProps2.xml><?xml version="1.0" encoding="utf-8"?>
<ds:datastoreItem xmlns:ds="http://schemas.openxmlformats.org/officeDocument/2006/customXml" ds:itemID="{B259E6B0-D000-4561-9749-25C29B785BFC}"/>
</file>

<file path=docProps/app.xml><?xml version="1.0" encoding="utf-8"?>
<Properties xmlns="http://schemas.openxmlformats.org/officeDocument/2006/extended-properties" xmlns:vt="http://schemas.openxmlformats.org/officeDocument/2006/docPropsVTypes">
  <TotalTime>1618</TotalTime>
  <Words>1316</Words>
  <Application>Microsoft Macintosh PowerPoint</Application>
  <PresentationFormat>Custom</PresentationFormat>
  <Paragraphs>78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ScalaSansWeb</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Jeffrey Bodwin</dc:creator>
  <cp:lastModifiedBy>Cloos, Jennifer M</cp:lastModifiedBy>
  <cp:revision>112</cp:revision>
  <dcterms:created xsi:type="dcterms:W3CDTF">2008-02-25T01:30:43Z</dcterms:created>
  <dcterms:modified xsi:type="dcterms:W3CDTF">2024-04-07T18:34:08Z</dcterms:modified>
</cp:coreProperties>
</file>