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0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7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83C9E-E477-1181-F957-8080D666CC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3F11C3-98D1-E97D-E59E-33A99A8519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2EB78-B5DD-A4E5-178C-2637A275B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3FF0E-B8A1-430D-B1F3-7DF4E2ECEE75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EEDB5-416A-0DAA-CD33-D1A386059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E7E35-C6E5-A1CF-653D-3377DDFC8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EB369-97A4-4959-BAA7-C97019801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503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47DCE-8F74-2D5A-A7C9-F44B26692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0C9490-CE3F-3554-8C6C-CC35630936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CD5649-84AB-5004-259B-5C1FD0C68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3FF0E-B8A1-430D-B1F3-7DF4E2ECEE75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28034-0D87-FA24-58ED-2E66FC531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E8B4D-A5E8-D6E5-367E-560AD44E6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EB369-97A4-4959-BAA7-C97019801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762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A56E05-8E17-DDFB-EC3A-679EDD6111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E3D858-9B4C-75F1-1986-F988F2C7BF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ED9B5-A686-E521-8D3D-F8D70281A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3FF0E-B8A1-430D-B1F3-7DF4E2ECEE75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0E379-DEDB-2DCE-00C6-0BE95DF70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46CB0-F7B6-F5F5-96DD-C39B0D140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EB369-97A4-4959-BAA7-C97019801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018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27" indent="0" algn="ctr">
              <a:buNone/>
              <a:defRPr sz="2000"/>
            </a:lvl2pPr>
            <a:lvl3pPr marL="914254" indent="0" algn="ctr">
              <a:buNone/>
              <a:defRPr sz="1800"/>
            </a:lvl3pPr>
            <a:lvl4pPr marL="1371381" indent="0" algn="ctr">
              <a:buNone/>
              <a:defRPr sz="1600"/>
            </a:lvl4pPr>
            <a:lvl5pPr marL="1828507" indent="0" algn="ctr">
              <a:buNone/>
              <a:defRPr sz="1600"/>
            </a:lvl5pPr>
            <a:lvl6pPr marL="2285634" indent="0" algn="ctr">
              <a:buNone/>
              <a:defRPr sz="1600"/>
            </a:lvl6pPr>
            <a:lvl7pPr marL="2742761" indent="0" algn="ctr">
              <a:buNone/>
              <a:defRPr sz="1600"/>
            </a:lvl7pPr>
            <a:lvl8pPr marL="3199888" indent="0" algn="ctr">
              <a:buNone/>
              <a:defRPr sz="1600"/>
            </a:lvl8pPr>
            <a:lvl9pPr marL="365701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537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73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2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37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578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7" indent="0">
              <a:buNone/>
              <a:defRPr sz="2000" b="1"/>
            </a:lvl2pPr>
            <a:lvl3pPr marL="914254" indent="0">
              <a:buNone/>
              <a:defRPr sz="1800" b="1"/>
            </a:lvl3pPr>
            <a:lvl4pPr marL="1371381" indent="0">
              <a:buNone/>
              <a:defRPr sz="1600" b="1"/>
            </a:lvl4pPr>
            <a:lvl5pPr marL="1828507" indent="0">
              <a:buNone/>
              <a:defRPr sz="1600" b="1"/>
            </a:lvl5pPr>
            <a:lvl6pPr marL="2285634" indent="0">
              <a:buNone/>
              <a:defRPr sz="1600" b="1"/>
            </a:lvl6pPr>
            <a:lvl7pPr marL="2742761" indent="0">
              <a:buNone/>
              <a:defRPr sz="1600" b="1"/>
            </a:lvl7pPr>
            <a:lvl8pPr marL="3199888" indent="0">
              <a:buNone/>
              <a:defRPr sz="1600" b="1"/>
            </a:lvl8pPr>
            <a:lvl9pPr marL="365701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7" indent="0">
              <a:buNone/>
              <a:defRPr sz="2000" b="1"/>
            </a:lvl2pPr>
            <a:lvl3pPr marL="914254" indent="0">
              <a:buNone/>
              <a:defRPr sz="1800" b="1"/>
            </a:lvl3pPr>
            <a:lvl4pPr marL="1371381" indent="0">
              <a:buNone/>
              <a:defRPr sz="1600" b="1"/>
            </a:lvl4pPr>
            <a:lvl5pPr marL="1828507" indent="0">
              <a:buNone/>
              <a:defRPr sz="1600" b="1"/>
            </a:lvl5pPr>
            <a:lvl6pPr marL="2285634" indent="0">
              <a:buNone/>
              <a:defRPr sz="1600" b="1"/>
            </a:lvl6pPr>
            <a:lvl7pPr marL="2742761" indent="0">
              <a:buNone/>
              <a:defRPr sz="1600" b="1"/>
            </a:lvl7pPr>
            <a:lvl8pPr marL="3199888" indent="0">
              <a:buNone/>
              <a:defRPr sz="1600" b="1"/>
            </a:lvl8pPr>
            <a:lvl9pPr marL="365701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46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1647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619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27" indent="0">
              <a:buNone/>
              <a:defRPr sz="1400"/>
            </a:lvl2pPr>
            <a:lvl3pPr marL="914254" indent="0">
              <a:buNone/>
              <a:defRPr sz="1200"/>
            </a:lvl3pPr>
            <a:lvl4pPr marL="1371381" indent="0">
              <a:buNone/>
              <a:defRPr sz="1000"/>
            </a:lvl4pPr>
            <a:lvl5pPr marL="1828507" indent="0">
              <a:buNone/>
              <a:defRPr sz="1000"/>
            </a:lvl5pPr>
            <a:lvl6pPr marL="2285634" indent="0">
              <a:buNone/>
              <a:defRPr sz="1000"/>
            </a:lvl6pPr>
            <a:lvl7pPr marL="2742761" indent="0">
              <a:buNone/>
              <a:defRPr sz="1000"/>
            </a:lvl7pPr>
            <a:lvl8pPr marL="3199888" indent="0">
              <a:buNone/>
              <a:defRPr sz="1000"/>
            </a:lvl8pPr>
            <a:lvl9pPr marL="365701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801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4F94C-C21C-9B3A-3A7D-D1BAE2313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1FA6A-E2C4-AF05-8D86-3F31067B5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85647A-3DB6-46D2-C3FE-DBDB9761D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3FF0E-B8A1-430D-B1F3-7DF4E2ECEE75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C4429-92CD-C93D-55DA-A10B02A1B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DCC734-FD5A-FE7C-245D-A0AF10901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EB369-97A4-4959-BAA7-C97019801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994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127" indent="0">
              <a:buNone/>
              <a:defRPr sz="2800"/>
            </a:lvl2pPr>
            <a:lvl3pPr marL="914254" indent="0">
              <a:buNone/>
              <a:defRPr sz="2400"/>
            </a:lvl3pPr>
            <a:lvl4pPr marL="1371381" indent="0">
              <a:buNone/>
              <a:defRPr sz="2000"/>
            </a:lvl4pPr>
            <a:lvl5pPr marL="1828507" indent="0">
              <a:buNone/>
              <a:defRPr sz="2000"/>
            </a:lvl5pPr>
            <a:lvl6pPr marL="2285634" indent="0">
              <a:buNone/>
              <a:defRPr sz="2000"/>
            </a:lvl6pPr>
            <a:lvl7pPr marL="2742761" indent="0">
              <a:buNone/>
              <a:defRPr sz="2000"/>
            </a:lvl7pPr>
            <a:lvl8pPr marL="3199888" indent="0">
              <a:buNone/>
              <a:defRPr sz="2000"/>
            </a:lvl8pPr>
            <a:lvl9pPr marL="3657015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27" indent="0">
              <a:buNone/>
              <a:defRPr sz="1400"/>
            </a:lvl2pPr>
            <a:lvl3pPr marL="914254" indent="0">
              <a:buNone/>
              <a:defRPr sz="1200"/>
            </a:lvl3pPr>
            <a:lvl4pPr marL="1371381" indent="0">
              <a:buNone/>
              <a:defRPr sz="1000"/>
            </a:lvl4pPr>
            <a:lvl5pPr marL="1828507" indent="0">
              <a:buNone/>
              <a:defRPr sz="1000"/>
            </a:lvl5pPr>
            <a:lvl6pPr marL="2285634" indent="0">
              <a:buNone/>
              <a:defRPr sz="1000"/>
            </a:lvl6pPr>
            <a:lvl7pPr marL="2742761" indent="0">
              <a:buNone/>
              <a:defRPr sz="1000"/>
            </a:lvl7pPr>
            <a:lvl8pPr marL="3199888" indent="0">
              <a:buNone/>
              <a:defRPr sz="1000"/>
            </a:lvl8pPr>
            <a:lvl9pPr marL="365701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053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6514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15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BF616-21D5-8465-8231-971EEAE0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38B76A-9C6B-E44E-4CFB-39D3DD8A1E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751C8-8B54-6E52-E2D8-85B401BB2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3FF0E-B8A1-430D-B1F3-7DF4E2ECEE75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96BF9-217C-E5A1-F10B-B9D70FAD0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391A80-9CE3-98A0-E53C-01BAC8EA8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EB369-97A4-4959-BAA7-C97019801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248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44B48-CA00-7DFE-5E91-31B7D12A2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AE13B-94FD-9752-9F55-A721A71AC4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579F76-D4D9-83FE-9D2A-668FFA72E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996B5B-2AA9-651E-7D20-DB98BA262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3FF0E-B8A1-430D-B1F3-7DF4E2ECEE75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84B1B0-DADC-DF3E-575A-D0708D7E3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8781F9-54AF-827B-6194-C0A9EDA41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EB369-97A4-4959-BAA7-C97019801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137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69916-3443-D8F5-BC24-8A72ACE90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7A3FDA-3F18-0AF5-5E3E-7CB49BCEE4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118494-8AA2-5EE8-7673-78BC02291E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A67933-F073-74BB-32F0-8AB53D6935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C1E741-BB16-84AF-7C73-79C41465B8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EF6097-F1D6-33E7-0433-27E1D9341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3FF0E-B8A1-430D-B1F3-7DF4E2ECEE75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E819D3-7CAB-D2AA-0483-F8E856B3A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58C6D0-F04A-55C1-EA2B-35A1870F4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EB369-97A4-4959-BAA7-C97019801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03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7AF8C-90BF-27C1-3C52-64EE73343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EE8CF7-2C83-C7F6-B1F3-17958FAAA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3FF0E-B8A1-430D-B1F3-7DF4E2ECEE75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C0DBFA-9C80-8AE2-8F34-9805FE23F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1B08F1-E45A-0631-9F63-ED27CED1D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EB369-97A4-4959-BAA7-C97019801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99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3D6FCC-8F90-59CD-BBB5-92161928A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3FF0E-B8A1-430D-B1F3-7DF4E2ECEE75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E35683-928D-5D41-9EC2-BFB3A1D3A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7C7B51-9804-8D02-B44A-2248738B6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EB369-97A4-4959-BAA7-C97019801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94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37E0F-691F-BAC8-0D58-6C6347314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A3CB3-DE26-1449-3E06-C60CB5FF7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87E75B-2DC2-A1AA-19E8-4D80EC3F09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0D27AF-A4E2-72EE-405A-E549A9DF3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3FF0E-B8A1-430D-B1F3-7DF4E2ECEE75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9113E3-CE97-5BCF-77A7-69099FFFD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9A9540-3469-11EA-9E81-8456CAC99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EB369-97A4-4959-BAA7-C97019801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480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16CB0-3351-1E57-5CA2-203C7A61E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7B9E2B-9863-2415-63E4-A19A4C253A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142EA9-C40E-4C6C-1407-F7DA9366C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D72569-E8F1-AB7C-BCD8-62282ECA6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3FF0E-B8A1-430D-B1F3-7DF4E2ECEE75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D7F0CD-3DAA-B345-7B4D-CE62BE45D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11651A-02DA-E607-448E-68F7FA92F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EB369-97A4-4959-BAA7-C97019801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37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AA8BC2-4168-F5FF-C746-BF3D0AEE6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264A40-115E-75BF-1074-177D8E23EC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9DFD2-BAEB-E5D7-8288-C39A2C74AE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3FF0E-B8A1-430D-B1F3-7DF4E2ECEE75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7CE77-8C18-B726-720B-AC03FF4814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98142-F5AB-7A12-B54A-3647F07D62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EB369-97A4-4959-BAA7-C97019801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22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35061-2F74-46D4-9F8F-C77EF304855D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327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254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3" indent="-228563" algn="l" defTabSz="9142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90" indent="-228563" algn="l" defTabSz="9142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7" indent="-228563" algn="l" defTabSz="9142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4" indent="-228563" algn="l" defTabSz="9142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1" indent="-228563" algn="l" defTabSz="9142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98" indent="-228563" algn="l" defTabSz="9142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25" indent="-228563" algn="l" defTabSz="9142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1" indent="-228563" algn="l" defTabSz="9142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78" indent="-228563" algn="l" defTabSz="9142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7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4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1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07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4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1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88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15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E03C34-F3CB-4D7E-BED6-4912BED00063}"/>
              </a:ext>
            </a:extLst>
          </p:cNvPr>
          <p:cNvSpPr/>
          <p:nvPr/>
        </p:nvSpPr>
        <p:spPr>
          <a:xfrm>
            <a:off x="1514202" y="0"/>
            <a:ext cx="3880184" cy="6858000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235"/>
            <a:endParaRPr lang="en-US" sz="9600" dirty="0">
              <a:solidFill>
                <a:prstClr val="white"/>
              </a:solidFill>
              <a:latin typeface="Wingdings" panose="05000000000000000000" pitchFamily="2" charset="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31600C-5D44-4BE7-8500-7C17A936BFE4}"/>
              </a:ext>
            </a:extLst>
          </p:cNvPr>
          <p:cNvSpPr txBox="1"/>
          <p:nvPr/>
        </p:nvSpPr>
        <p:spPr>
          <a:xfrm>
            <a:off x="1784913" y="581527"/>
            <a:ext cx="3479131" cy="2096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5235"/>
            <a:r>
              <a:rPr lang="en-US" sz="2604" dirty="0">
                <a:solidFill>
                  <a:prstClr val="white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It is possible to give an artificial intelligence a dynamic personality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AB02B3-FF6D-4ED8-9042-A3C19D418301}"/>
              </a:ext>
            </a:extLst>
          </p:cNvPr>
          <p:cNvSpPr/>
          <p:nvPr/>
        </p:nvSpPr>
        <p:spPr>
          <a:xfrm>
            <a:off x="5427697" y="1391211"/>
            <a:ext cx="6459503" cy="20728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23900" dist="1143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235"/>
            <a:r>
              <a:rPr lang="en-US" sz="375" dirty="0">
                <a:solidFill>
                  <a:prstClr val="white"/>
                </a:solidFill>
                <a:latin typeface="Calibri" panose="020F0502020204030204"/>
              </a:rPr>
              <a:t>v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43C867-B3D6-4C39-8B9F-FCDACBB0336D}"/>
              </a:ext>
            </a:extLst>
          </p:cNvPr>
          <p:cNvSpPr/>
          <p:nvPr/>
        </p:nvSpPr>
        <p:spPr>
          <a:xfrm>
            <a:off x="8269605" y="4381502"/>
            <a:ext cx="3622841" cy="20053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23900" dist="1143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235"/>
            <a:r>
              <a:rPr lang="en-US" sz="375" dirty="0">
                <a:solidFill>
                  <a:prstClr val="white"/>
                </a:solidFill>
                <a:latin typeface="Calibri" panose="020F0502020204030204"/>
              </a:rPr>
              <a:t>v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1DCBAC-78BF-402D-9060-61A22D93863D}"/>
              </a:ext>
            </a:extLst>
          </p:cNvPr>
          <p:cNvSpPr/>
          <p:nvPr/>
        </p:nvSpPr>
        <p:spPr>
          <a:xfrm>
            <a:off x="5436804" y="4381502"/>
            <a:ext cx="2713283" cy="20053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23900" dist="1143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235"/>
            <a:r>
              <a:rPr lang="en-US" sz="375" dirty="0">
                <a:solidFill>
                  <a:prstClr val="white"/>
                </a:solidFill>
                <a:latin typeface="Calibri" panose="020F0502020204030204"/>
              </a:rPr>
              <a:t>v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05580D-71CE-42D4-8A22-B739F70327E5}"/>
              </a:ext>
            </a:extLst>
          </p:cNvPr>
          <p:cNvSpPr txBox="1"/>
          <p:nvPr/>
        </p:nvSpPr>
        <p:spPr>
          <a:xfrm>
            <a:off x="6068999" y="1485022"/>
            <a:ext cx="109728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5235"/>
            <a:r>
              <a:rPr lang="en-US" sz="1000" dirty="0">
                <a:solidFill>
                  <a:prstClr val="black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Creation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7E1A1E-2D7E-4B05-BE73-DD92B6042928}"/>
              </a:ext>
            </a:extLst>
          </p:cNvPr>
          <p:cNvSpPr txBox="1"/>
          <p:nvPr/>
        </p:nvSpPr>
        <p:spPr>
          <a:xfrm>
            <a:off x="5517588" y="1096599"/>
            <a:ext cx="1591678" cy="348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5235"/>
            <a:r>
              <a:rPr lang="en-US" sz="1666" dirty="0">
                <a:solidFill>
                  <a:prstClr val="black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Method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E76E88D-576A-402A-B2C7-5209071C12AC}"/>
              </a:ext>
            </a:extLst>
          </p:cNvPr>
          <p:cNvSpPr txBox="1"/>
          <p:nvPr/>
        </p:nvSpPr>
        <p:spPr>
          <a:xfrm>
            <a:off x="6228863" y="4090661"/>
            <a:ext cx="12334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5235"/>
            <a:r>
              <a:rPr lang="en-US" sz="1000" dirty="0">
                <a:solidFill>
                  <a:prstClr val="black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Database tables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4D190E1-C93F-4200-9000-A25622CEB933}"/>
              </a:ext>
            </a:extLst>
          </p:cNvPr>
          <p:cNvSpPr txBox="1"/>
          <p:nvPr/>
        </p:nvSpPr>
        <p:spPr>
          <a:xfrm>
            <a:off x="8905302" y="4090661"/>
            <a:ext cx="23409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5235"/>
            <a:r>
              <a:rPr lang="en-US" sz="1000" dirty="0">
                <a:solidFill>
                  <a:prstClr val="black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Code that enables self updating</a:t>
            </a:r>
            <a:endParaRPr lang="en-US" sz="1000" dirty="0">
              <a:solidFill>
                <a:prstClr val="black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2" descr="MSUM_Signature_Vert_Color.png">
            <a:extLst>
              <a:ext uri="{FF2B5EF4-FFF2-40B4-BE49-F238E27FC236}">
                <a16:creationId xmlns:a16="http://schemas.microsoft.com/office/drawing/2014/main" id="{CE187303-56CB-5772-D96A-C9616AF243A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51809" y="3395"/>
            <a:ext cx="1256033" cy="87566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EFC9031-41E8-2FD1-CC08-B1BEFAFCCAD8}"/>
              </a:ext>
            </a:extLst>
          </p:cNvPr>
          <p:cNvSpPr/>
          <p:nvPr/>
        </p:nvSpPr>
        <p:spPr>
          <a:xfrm>
            <a:off x="5854317" y="475643"/>
            <a:ext cx="2465740" cy="4137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5235">
              <a:lnSpc>
                <a:spcPct val="120000"/>
              </a:lnSpc>
            </a:pPr>
            <a:r>
              <a:rPr lang="en-US" sz="917" b="1" dirty="0">
                <a:solidFill>
                  <a:prstClr val="black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Austin Jeral</a:t>
            </a:r>
            <a:endParaRPr lang="en-US" sz="917" dirty="0">
              <a:solidFill>
                <a:prstClr val="black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 defTabSz="95235">
              <a:lnSpc>
                <a:spcPct val="120000"/>
              </a:lnSpc>
            </a:pPr>
            <a:r>
              <a:rPr lang="en-US" sz="917" b="1" dirty="0">
                <a:solidFill>
                  <a:prstClr val="black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Computer Science and Information Systems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D38BE3-CD5E-FC1F-F2FC-A37D37A46FD2}"/>
              </a:ext>
            </a:extLst>
          </p:cNvPr>
          <p:cNvSpPr txBox="1"/>
          <p:nvPr/>
        </p:nvSpPr>
        <p:spPr>
          <a:xfrm>
            <a:off x="5444956" y="48920"/>
            <a:ext cx="3880183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5235"/>
            <a:r>
              <a:rPr lang="en-US" sz="1125" b="1" i="1" dirty="0">
                <a:solidFill>
                  <a:prstClr val="black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Assigning a Dynamic Personality to Artificial Intelligence:</a:t>
            </a:r>
            <a:endParaRPr lang="en-US" sz="1125" i="1" dirty="0">
              <a:solidFill>
                <a:prstClr val="black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69595E6-4428-B0B1-A5EA-2812D18EACBF}"/>
              </a:ext>
            </a:extLst>
          </p:cNvPr>
          <p:cNvGrpSpPr/>
          <p:nvPr/>
        </p:nvGrpSpPr>
        <p:grpSpPr>
          <a:xfrm>
            <a:off x="1790923" y="5842498"/>
            <a:ext cx="3620119" cy="932529"/>
            <a:chOff x="13057620" y="27393444"/>
            <a:chExt cx="15101467" cy="4476138"/>
          </a:xfrm>
        </p:grpSpPr>
        <p:sp>
          <p:nvSpPr>
            <p:cNvPr id="28" name="Graphic 7">
              <a:extLst>
                <a:ext uri="{FF2B5EF4-FFF2-40B4-BE49-F238E27FC236}">
                  <a16:creationId xmlns:a16="http://schemas.microsoft.com/office/drawing/2014/main" id="{09CAB3BC-AE46-6F16-5F5C-38EA9F80C8D5}"/>
                </a:ext>
              </a:extLst>
            </p:cNvPr>
            <p:cNvSpPr/>
            <p:nvPr/>
          </p:nvSpPr>
          <p:spPr>
            <a:xfrm>
              <a:off x="18329346" y="28402488"/>
              <a:ext cx="1256803" cy="2173929"/>
            </a:xfrm>
            <a:custGeom>
              <a:avLst/>
              <a:gdLst>
                <a:gd name="connsiteX0" fmla="*/ 321256 w 2089376"/>
                <a:gd name="connsiteY0" fmla="*/ 0 h 3614056"/>
                <a:gd name="connsiteX1" fmla="*/ 0 w 2089376"/>
                <a:gd name="connsiteY1" fmla="*/ 321256 h 3614056"/>
                <a:gd name="connsiteX2" fmla="*/ 0 w 2089376"/>
                <a:gd name="connsiteY2" fmla="*/ 3292801 h 3614056"/>
                <a:gd name="connsiteX3" fmla="*/ 321256 w 2089376"/>
                <a:gd name="connsiteY3" fmla="*/ 3614057 h 3614056"/>
                <a:gd name="connsiteX4" fmla="*/ 1815047 w 2089376"/>
                <a:gd name="connsiteY4" fmla="*/ 3614057 h 3614056"/>
                <a:gd name="connsiteX5" fmla="*/ 2136303 w 2089376"/>
                <a:gd name="connsiteY5" fmla="*/ 3292801 h 3614056"/>
                <a:gd name="connsiteX6" fmla="*/ 2136303 w 2089376"/>
                <a:gd name="connsiteY6" fmla="*/ 321256 h 3614056"/>
                <a:gd name="connsiteX7" fmla="*/ 1815047 w 2089376"/>
                <a:gd name="connsiteY7" fmla="*/ 0 h 3614056"/>
                <a:gd name="connsiteX8" fmla="*/ 321256 w 2089376"/>
                <a:gd name="connsiteY8" fmla="*/ 0 h 3614056"/>
                <a:gd name="connsiteX9" fmla="*/ 889115 w 2089376"/>
                <a:gd name="connsiteY9" fmla="*/ 309397 h 3614056"/>
                <a:gd name="connsiteX10" fmla="*/ 1247302 w 2089376"/>
                <a:gd name="connsiteY10" fmla="*/ 309397 h 3614056"/>
                <a:gd name="connsiteX11" fmla="*/ 1289936 w 2089376"/>
                <a:gd name="connsiteY11" fmla="*/ 369650 h 3614056"/>
                <a:gd name="connsiteX12" fmla="*/ 1247302 w 2089376"/>
                <a:gd name="connsiteY12" fmla="*/ 429903 h 3614056"/>
                <a:gd name="connsiteX13" fmla="*/ 889115 w 2089376"/>
                <a:gd name="connsiteY13" fmla="*/ 429903 h 3614056"/>
                <a:gd name="connsiteX14" fmla="*/ 846480 w 2089376"/>
                <a:gd name="connsiteY14" fmla="*/ 369650 h 3614056"/>
                <a:gd name="connsiteX15" fmla="*/ 889115 w 2089376"/>
                <a:gd name="connsiteY15" fmla="*/ 309397 h 3614056"/>
                <a:gd name="connsiteX16" fmla="*/ 176468 w 2089376"/>
                <a:gd name="connsiteY16" fmla="*/ 738905 h 3614056"/>
                <a:gd name="connsiteX17" fmla="*/ 1959892 w 2089376"/>
                <a:gd name="connsiteY17" fmla="*/ 738905 h 3614056"/>
                <a:gd name="connsiteX18" fmla="*/ 1959892 w 2089376"/>
                <a:gd name="connsiteY18" fmla="*/ 2875208 h 3614056"/>
                <a:gd name="connsiteX19" fmla="*/ 176468 w 2089376"/>
                <a:gd name="connsiteY19" fmla="*/ 2875208 h 3614056"/>
                <a:gd name="connsiteX20" fmla="*/ 176468 w 2089376"/>
                <a:gd name="connsiteY20" fmla="*/ 738905 h 3614056"/>
                <a:gd name="connsiteX21" fmla="*/ 1068180 w 2089376"/>
                <a:gd name="connsiteY21" fmla="*/ 3045747 h 3614056"/>
                <a:gd name="connsiteX22" fmla="*/ 1068180 w 2089376"/>
                <a:gd name="connsiteY22" fmla="*/ 3045747 h 3614056"/>
                <a:gd name="connsiteX23" fmla="*/ 1267066 w 2089376"/>
                <a:gd name="connsiteY23" fmla="*/ 3244633 h 3614056"/>
                <a:gd name="connsiteX24" fmla="*/ 1267066 w 2089376"/>
                <a:gd name="connsiteY24" fmla="*/ 3244633 h 3614056"/>
                <a:gd name="connsiteX25" fmla="*/ 1267066 w 2089376"/>
                <a:gd name="connsiteY25" fmla="*/ 3244633 h 3614056"/>
                <a:gd name="connsiteX26" fmla="*/ 1267066 w 2089376"/>
                <a:gd name="connsiteY26" fmla="*/ 3244633 h 3614056"/>
                <a:gd name="connsiteX27" fmla="*/ 1068180 w 2089376"/>
                <a:gd name="connsiteY27" fmla="*/ 3443519 h 3614056"/>
                <a:gd name="connsiteX28" fmla="*/ 1068180 w 2089376"/>
                <a:gd name="connsiteY28" fmla="*/ 3443519 h 3614056"/>
                <a:gd name="connsiteX29" fmla="*/ 1068180 w 2089376"/>
                <a:gd name="connsiteY29" fmla="*/ 3443519 h 3614056"/>
                <a:gd name="connsiteX30" fmla="*/ 1068180 w 2089376"/>
                <a:gd name="connsiteY30" fmla="*/ 3443519 h 3614056"/>
                <a:gd name="connsiteX31" fmla="*/ 869294 w 2089376"/>
                <a:gd name="connsiteY31" fmla="*/ 3244633 h 3614056"/>
                <a:gd name="connsiteX32" fmla="*/ 869294 w 2089376"/>
                <a:gd name="connsiteY32" fmla="*/ 3244633 h 3614056"/>
                <a:gd name="connsiteX33" fmla="*/ 869294 w 2089376"/>
                <a:gd name="connsiteY33" fmla="*/ 3244633 h 3614056"/>
                <a:gd name="connsiteX34" fmla="*/ 869294 w 2089376"/>
                <a:gd name="connsiteY34" fmla="*/ 3244633 h 3614056"/>
                <a:gd name="connsiteX35" fmla="*/ 1068180 w 2089376"/>
                <a:gd name="connsiteY35" fmla="*/ 3045747 h 3614056"/>
                <a:gd name="connsiteX36" fmla="*/ 1068180 w 2089376"/>
                <a:gd name="connsiteY36" fmla="*/ 3045747 h 3614056"/>
                <a:gd name="connsiteX37" fmla="*/ 1068180 w 2089376"/>
                <a:gd name="connsiteY37" fmla="*/ 3045747 h 361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089376" h="3614056">
                  <a:moveTo>
                    <a:pt x="321256" y="0"/>
                  </a:moveTo>
                  <a:cubicBezTo>
                    <a:pt x="144562" y="0"/>
                    <a:pt x="0" y="144562"/>
                    <a:pt x="0" y="321256"/>
                  </a:cubicBezTo>
                  <a:lnTo>
                    <a:pt x="0" y="3292801"/>
                  </a:lnTo>
                  <a:cubicBezTo>
                    <a:pt x="0" y="3469495"/>
                    <a:pt x="144562" y="3614057"/>
                    <a:pt x="321256" y="3614057"/>
                  </a:cubicBezTo>
                  <a:lnTo>
                    <a:pt x="1815047" y="3614057"/>
                  </a:lnTo>
                  <a:cubicBezTo>
                    <a:pt x="1991741" y="3614057"/>
                    <a:pt x="2136303" y="3469495"/>
                    <a:pt x="2136303" y="3292801"/>
                  </a:cubicBezTo>
                  <a:lnTo>
                    <a:pt x="2136303" y="321256"/>
                  </a:lnTo>
                  <a:cubicBezTo>
                    <a:pt x="2136303" y="144562"/>
                    <a:pt x="1991741" y="0"/>
                    <a:pt x="1815047" y="0"/>
                  </a:cubicBezTo>
                  <a:lnTo>
                    <a:pt x="321256" y="0"/>
                  </a:lnTo>
                  <a:close/>
                  <a:moveTo>
                    <a:pt x="889115" y="309397"/>
                  </a:moveTo>
                  <a:lnTo>
                    <a:pt x="1247302" y="309397"/>
                  </a:lnTo>
                  <a:cubicBezTo>
                    <a:pt x="1270849" y="309397"/>
                    <a:pt x="1289936" y="336390"/>
                    <a:pt x="1289936" y="369650"/>
                  </a:cubicBezTo>
                  <a:cubicBezTo>
                    <a:pt x="1289936" y="402911"/>
                    <a:pt x="1270849" y="429903"/>
                    <a:pt x="1247302" y="429903"/>
                  </a:cubicBezTo>
                  <a:lnTo>
                    <a:pt x="889115" y="429903"/>
                  </a:lnTo>
                  <a:cubicBezTo>
                    <a:pt x="865567" y="429903"/>
                    <a:pt x="846480" y="402911"/>
                    <a:pt x="846480" y="369650"/>
                  </a:cubicBezTo>
                  <a:cubicBezTo>
                    <a:pt x="846480" y="336390"/>
                    <a:pt x="865567" y="309397"/>
                    <a:pt x="889115" y="309397"/>
                  </a:cubicBezTo>
                  <a:close/>
                  <a:moveTo>
                    <a:pt x="176468" y="738905"/>
                  </a:moveTo>
                  <a:lnTo>
                    <a:pt x="1959892" y="738905"/>
                  </a:lnTo>
                  <a:lnTo>
                    <a:pt x="1959892" y="2875208"/>
                  </a:lnTo>
                  <a:lnTo>
                    <a:pt x="176468" y="2875208"/>
                  </a:lnTo>
                  <a:lnTo>
                    <a:pt x="176468" y="738905"/>
                  </a:lnTo>
                  <a:close/>
                  <a:moveTo>
                    <a:pt x="1068180" y="3045747"/>
                  </a:moveTo>
                  <a:cubicBezTo>
                    <a:pt x="1068180" y="3045747"/>
                    <a:pt x="1068180" y="3045747"/>
                    <a:pt x="1068180" y="3045747"/>
                  </a:cubicBezTo>
                  <a:cubicBezTo>
                    <a:pt x="1178013" y="3045747"/>
                    <a:pt x="1267066" y="3134799"/>
                    <a:pt x="1267066" y="3244633"/>
                  </a:cubicBezTo>
                  <a:cubicBezTo>
                    <a:pt x="1267066" y="3244633"/>
                    <a:pt x="1267066" y="3244633"/>
                    <a:pt x="1267066" y="3244633"/>
                  </a:cubicBezTo>
                  <a:lnTo>
                    <a:pt x="1267066" y="3244633"/>
                  </a:lnTo>
                  <a:cubicBezTo>
                    <a:pt x="1267066" y="3244633"/>
                    <a:pt x="1267066" y="3244633"/>
                    <a:pt x="1267066" y="3244633"/>
                  </a:cubicBezTo>
                  <a:cubicBezTo>
                    <a:pt x="1267066" y="3354466"/>
                    <a:pt x="1178013" y="3443519"/>
                    <a:pt x="1068180" y="3443519"/>
                  </a:cubicBezTo>
                  <a:cubicBezTo>
                    <a:pt x="1068180" y="3443519"/>
                    <a:pt x="1068180" y="3443519"/>
                    <a:pt x="1068180" y="3443519"/>
                  </a:cubicBezTo>
                  <a:lnTo>
                    <a:pt x="1068180" y="3443519"/>
                  </a:lnTo>
                  <a:cubicBezTo>
                    <a:pt x="1068180" y="3443519"/>
                    <a:pt x="1068180" y="3443519"/>
                    <a:pt x="1068180" y="3443519"/>
                  </a:cubicBezTo>
                  <a:cubicBezTo>
                    <a:pt x="958346" y="3443519"/>
                    <a:pt x="869294" y="3354466"/>
                    <a:pt x="869294" y="3244633"/>
                  </a:cubicBezTo>
                  <a:cubicBezTo>
                    <a:pt x="869294" y="3244633"/>
                    <a:pt x="869294" y="3244633"/>
                    <a:pt x="869294" y="3244633"/>
                  </a:cubicBezTo>
                  <a:lnTo>
                    <a:pt x="869294" y="3244633"/>
                  </a:lnTo>
                  <a:cubicBezTo>
                    <a:pt x="869294" y="3244633"/>
                    <a:pt x="869294" y="3244633"/>
                    <a:pt x="869294" y="3244633"/>
                  </a:cubicBezTo>
                  <a:cubicBezTo>
                    <a:pt x="869294" y="3134799"/>
                    <a:pt x="958346" y="3045747"/>
                    <a:pt x="1068180" y="3045747"/>
                  </a:cubicBezTo>
                  <a:cubicBezTo>
                    <a:pt x="1068180" y="3045747"/>
                    <a:pt x="1068180" y="3045747"/>
                    <a:pt x="1068180" y="3045747"/>
                  </a:cubicBezTo>
                  <a:lnTo>
                    <a:pt x="1068180" y="3045747"/>
                  </a:lnTo>
                  <a:close/>
                </a:path>
              </a:pathLst>
            </a:custGeom>
            <a:solidFill>
              <a:srgbClr val="CDCDCD"/>
            </a:solidFill>
            <a:ln w="564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5235"/>
              <a:endParaRPr lang="en-US" sz="375">
                <a:solidFill>
                  <a:prstClr val="white">
                    <a:lumMod val="85000"/>
                  </a:prstClr>
                </a:solidFill>
                <a:latin typeface="Calibri" panose="020F0502020204030204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F007C31-C2C4-531D-5575-601573E292A6}"/>
                </a:ext>
              </a:extLst>
            </p:cNvPr>
            <p:cNvSpPr txBox="1"/>
            <p:nvPr/>
          </p:nvSpPr>
          <p:spPr>
            <a:xfrm>
              <a:off x="20081703" y="27733068"/>
              <a:ext cx="8077384" cy="4136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5235"/>
              <a:r>
                <a:rPr lang="en-US" sz="1000" dirty="0">
                  <a:solidFill>
                    <a:srgbClr val="CDCDCD"/>
                  </a:solidFill>
                  <a:latin typeface="Lato Black" panose="020F0A02020204030203" pitchFamily="34" charset="0"/>
                  <a:cs typeface="Arial" panose="020B0604020202020204" pitchFamily="34" charset="0"/>
                </a:rPr>
                <a:t>Take a picture</a:t>
              </a:r>
              <a:r>
                <a:rPr lang="en-US" sz="1000" dirty="0">
                  <a:solidFill>
                    <a:srgbClr val="CDCDCD"/>
                  </a:solidFill>
                  <a:latin typeface="Lato" panose="020F0502020204030203" pitchFamily="34" charset="0"/>
                  <a:cs typeface="Arial" panose="020B0604020202020204" pitchFamily="34" charset="0"/>
                </a:rPr>
                <a:t> to </a:t>
              </a:r>
              <a:br>
                <a:rPr lang="en-US" sz="1000" dirty="0">
                  <a:solidFill>
                    <a:srgbClr val="CDCDCD"/>
                  </a:solidFill>
                  <a:latin typeface="Lato" panose="020F0502020204030203" pitchFamily="34" charset="0"/>
                  <a:cs typeface="Arial" panose="020B0604020202020204" pitchFamily="34" charset="0"/>
                </a:rPr>
              </a:br>
              <a:r>
                <a:rPr lang="en-US" sz="1000" dirty="0">
                  <a:solidFill>
                    <a:srgbClr val="CDCDCD"/>
                  </a:solidFill>
                  <a:latin typeface="Lato Black" panose="020F0A02020204030203" pitchFamily="34" charset="0"/>
                  <a:cs typeface="Arial" panose="020B0604020202020204" pitchFamily="34" charset="0"/>
                </a:rPr>
                <a:t>evaluate</a:t>
              </a:r>
              <a:r>
                <a:rPr lang="en-US" sz="1000" dirty="0">
                  <a:solidFill>
                    <a:srgbClr val="CDCDCD"/>
                  </a:solidFill>
                  <a:latin typeface="Lato" panose="020F0502020204030203" pitchFamily="34" charset="0"/>
                  <a:cs typeface="Arial" panose="020B0604020202020204" pitchFamily="34" charset="0"/>
                </a:rPr>
                <a:t> this </a:t>
              </a:r>
              <a:r>
                <a:rPr lang="en-US" sz="1000" b="1" dirty="0">
                  <a:solidFill>
                    <a:srgbClr val="CDCDCD"/>
                  </a:solidFill>
                  <a:latin typeface="Lato" panose="020F0502020204030203" pitchFamily="34" charset="0"/>
                  <a:cs typeface="Arial" panose="020B0604020202020204" pitchFamily="34" charset="0"/>
                </a:rPr>
                <a:t>poster</a:t>
              </a:r>
              <a:r>
                <a:rPr lang="en-US" sz="1000" dirty="0">
                  <a:solidFill>
                    <a:srgbClr val="CDCDCD"/>
                  </a:solidFill>
                  <a:latin typeface="Lato" panose="020F0502020204030203" pitchFamily="34" charset="0"/>
                  <a:cs typeface="Arial" panose="020B0604020202020204" pitchFamily="34" charset="0"/>
                </a:rPr>
                <a:t> or go to</a:t>
              </a:r>
            </a:p>
            <a:p>
              <a:pPr defTabSz="95235"/>
              <a:r>
                <a:rPr lang="en-US" sz="1000" dirty="0">
                  <a:solidFill>
                    <a:srgbClr val="CDCDCD"/>
                  </a:solidFill>
                  <a:latin typeface="Lato" panose="020F0502020204030203" pitchFamily="34" charset="0"/>
                  <a:cs typeface="Arial" panose="020B0604020202020204" pitchFamily="34" charset="0"/>
                </a:rPr>
                <a:t> </a:t>
              </a:r>
              <a:r>
                <a:rPr lang="en-US" sz="1000" dirty="0" err="1">
                  <a:solidFill>
                    <a:srgbClr val="CDCDCD"/>
                  </a:solidFill>
                  <a:latin typeface="Lato" panose="020F0502020204030203" pitchFamily="34" charset="0"/>
                  <a:cs typeface="Arial" panose="020B0604020202020204" pitchFamily="34" charset="0"/>
                </a:rPr>
                <a:t>bit.ly</a:t>
              </a:r>
              <a:r>
                <a:rPr lang="en-US" sz="1000" dirty="0">
                  <a:solidFill>
                    <a:srgbClr val="CDCDCD"/>
                  </a:solidFill>
                  <a:latin typeface="Lato" panose="020F0502020204030203" pitchFamily="34" charset="0"/>
                  <a:cs typeface="Arial" panose="020B0604020202020204" pitchFamily="34" charset="0"/>
                </a:rPr>
                <a:t>/sac2024-eval</a:t>
              </a:r>
            </a:p>
            <a:p>
              <a:pPr defTabSz="95235"/>
              <a:endParaRPr lang="en-US" sz="1000" dirty="0">
                <a:solidFill>
                  <a:srgbClr val="CDCDCD"/>
                </a:solidFill>
                <a:latin typeface="Lato Black" panose="020F0A02020204030203" pitchFamily="34" charset="0"/>
                <a:cs typeface="Arial" panose="020B0604020202020204" pitchFamily="34" charset="0"/>
              </a:endParaRPr>
            </a:p>
            <a:p>
              <a:pPr defTabSz="95235"/>
              <a:r>
                <a:rPr lang="en-US" sz="1000" dirty="0">
                  <a:solidFill>
                    <a:srgbClr val="CDCDCD"/>
                  </a:solidFill>
                  <a:latin typeface="Lato Black" panose="020F0A02020204030203" pitchFamily="34" charset="0"/>
                  <a:cs typeface="Arial" panose="020B0604020202020204" pitchFamily="34" charset="0"/>
                </a:rPr>
                <a:t>Presentation ID: 9526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EA6D9D8C-7F8C-116F-00F6-C69FB997E0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936172" y="29408785"/>
              <a:ext cx="1297464" cy="0"/>
            </a:xfrm>
            <a:prstGeom prst="straightConnector1">
              <a:avLst/>
            </a:prstGeom>
            <a:ln w="66675">
              <a:solidFill>
                <a:schemeClr val="bg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Picture 30" descr="A qr code with a logo&#10;&#10;Description automatically generated">
              <a:extLst>
                <a:ext uri="{FF2B5EF4-FFF2-40B4-BE49-F238E27FC236}">
                  <a16:creationId xmlns:a16="http://schemas.microsoft.com/office/drawing/2014/main" id="{E8A4EC22-5EF4-C4F9-5944-6B7E56555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57620" y="27393444"/>
              <a:ext cx="3785615" cy="3785615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E5BB223-D424-BB81-34D1-50D892B01ACD}"/>
              </a:ext>
            </a:extLst>
          </p:cNvPr>
          <p:cNvSpPr txBox="1"/>
          <p:nvPr/>
        </p:nvSpPr>
        <p:spPr>
          <a:xfrm>
            <a:off x="8108808" y="1491524"/>
            <a:ext cx="109728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5235"/>
            <a:r>
              <a:rPr lang="en-US" sz="1000" dirty="0">
                <a:solidFill>
                  <a:prstClr val="black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User input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C190C1-303A-5B16-EAB6-2D58584A674F}"/>
              </a:ext>
            </a:extLst>
          </p:cNvPr>
          <p:cNvSpPr txBox="1"/>
          <p:nvPr/>
        </p:nvSpPr>
        <p:spPr>
          <a:xfrm>
            <a:off x="10148617" y="1491524"/>
            <a:ext cx="1148442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5235"/>
            <a:r>
              <a:rPr lang="en-US" sz="1000" dirty="0">
                <a:solidFill>
                  <a:prstClr val="black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Personality Tests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98FD8EE-6235-8930-5AEC-26DF3EAFDC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361" y="1806341"/>
            <a:ext cx="1920240" cy="14322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77C5F8A-D191-F7EB-E3B1-24886412100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8" t="15292" r="56977" b="17454"/>
          <a:stretch/>
        </p:blipFill>
        <p:spPr>
          <a:xfrm>
            <a:off x="5574361" y="4454103"/>
            <a:ext cx="1043278" cy="1148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EBAC0A2-D3CC-D901-B290-DD02F6DA1DD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4" t="15990" r="36577" b="17778"/>
          <a:stretch/>
        </p:blipFill>
        <p:spPr>
          <a:xfrm>
            <a:off x="6824807" y="4454103"/>
            <a:ext cx="1142518" cy="1884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3F5192C-AB81-9767-9638-EFA9D041A84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8" t="28340" r="68411" b="51408"/>
          <a:stretch/>
        </p:blipFill>
        <p:spPr>
          <a:xfrm>
            <a:off x="5574361" y="5808867"/>
            <a:ext cx="1043278" cy="5293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73800204-4FBC-848D-8BC8-B945F1F19F8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020" y="1806341"/>
            <a:ext cx="1920240" cy="14322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539F5E7C-8986-5DE1-F930-90B46B6FC6B2}"/>
              </a:ext>
            </a:extLst>
          </p:cNvPr>
          <p:cNvSpPr/>
          <p:nvPr/>
        </p:nvSpPr>
        <p:spPr>
          <a:xfrm>
            <a:off x="9717678" y="1806341"/>
            <a:ext cx="1920240" cy="14356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235"/>
            <a:r>
              <a:rPr lang="en-US" sz="375" dirty="0">
                <a:solidFill>
                  <a:prstClr val="white"/>
                </a:solidFill>
                <a:latin typeface="Calibri" panose="020F0502020204030204"/>
              </a:rPr>
              <a:t>v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13856D6D-977F-5C71-F53A-5B4E3176C1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852" y="400622"/>
            <a:ext cx="409830" cy="612183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8F414AA2-59E1-17C7-6A81-9408C952F23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9" t="67886" r="15469" b="10270"/>
          <a:stretch/>
        </p:blipFill>
        <p:spPr>
          <a:xfrm>
            <a:off x="9781686" y="1859127"/>
            <a:ext cx="1792224" cy="333043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92B18544-10F7-C6B8-9C1F-741EDC73CCC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8" t="68260" r="1314" b="7833"/>
          <a:stretch/>
        </p:blipFill>
        <p:spPr>
          <a:xfrm>
            <a:off x="9781686" y="2193025"/>
            <a:ext cx="1792224" cy="296754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EC45860A-35A6-669E-E6DB-B243859A5A6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9" t="67106" r="1017" b="5767"/>
          <a:stretch/>
        </p:blipFill>
        <p:spPr>
          <a:xfrm>
            <a:off x="9781686" y="2848613"/>
            <a:ext cx="1792224" cy="336272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15BD6ECB-00E2-E271-5110-C52B0CAD769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9" t="67885" r="1311" b="3413"/>
          <a:stretch/>
        </p:blipFill>
        <p:spPr>
          <a:xfrm>
            <a:off x="9781686" y="2490634"/>
            <a:ext cx="1792224" cy="357124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38804706-21E8-093E-CE60-A8A8077CD4E3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0" t="15856" r="46067" b="16115"/>
          <a:stretch/>
        </p:blipFill>
        <p:spPr>
          <a:xfrm>
            <a:off x="10104633" y="4454103"/>
            <a:ext cx="1737360" cy="16293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CD233B55-660A-11DA-25A7-19FC1C23AE12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4" t="38183" r="2500" b="42282"/>
          <a:stretch/>
        </p:blipFill>
        <p:spPr>
          <a:xfrm>
            <a:off x="6155254" y="3426804"/>
            <a:ext cx="5004387" cy="6266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133B1AA2-1BB2-6E09-744E-E531F9086348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0" t="12681" r="47019" b="17083"/>
          <a:stretch/>
        </p:blipFill>
        <p:spPr>
          <a:xfrm>
            <a:off x="8320057" y="4454103"/>
            <a:ext cx="1737360" cy="17239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C4453C0D-CAA4-AE38-F4E9-D0E69D6E1495}"/>
              </a:ext>
            </a:extLst>
          </p:cNvPr>
          <p:cNvSpPr txBox="1"/>
          <p:nvPr/>
        </p:nvSpPr>
        <p:spPr>
          <a:xfrm>
            <a:off x="2751910" y="2736562"/>
            <a:ext cx="12080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bg1"/>
                </a:solidFill>
                <a:latin typeface="Wingdings" panose="05000000000000000000" pitchFamily="2" charset="2"/>
              </a:rPr>
              <a:t>:</a:t>
            </a:r>
          </a:p>
          <a:p>
            <a:r>
              <a:rPr lang="en-US" sz="9600" dirty="0">
                <a:solidFill>
                  <a:schemeClr val="bg1"/>
                </a:solidFill>
                <a:latin typeface="Wingdings" panose="05000000000000000000" pitchFamily="2" charset="2"/>
              </a:rPr>
              <a:t>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2B7E36E-0327-EFB2-6332-441BA36621A9}"/>
              </a:ext>
            </a:extLst>
          </p:cNvPr>
          <p:cNvSpPr txBox="1"/>
          <p:nvPr/>
        </p:nvSpPr>
        <p:spPr>
          <a:xfrm>
            <a:off x="2134583" y="3940289"/>
            <a:ext cx="26512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bg1"/>
                </a:solidFill>
                <a:latin typeface="Wingdings" panose="05000000000000000000" pitchFamily="2" charset="2"/>
              </a:rPr>
              <a:t>78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995084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060847497FAB419B9E66B5B3A4DEE8" ma:contentTypeVersion="13" ma:contentTypeDescription="Create a new document." ma:contentTypeScope="" ma:versionID="14803731f0ed6c885395ed1ee2c54668">
  <xsd:schema xmlns:xsd="http://www.w3.org/2001/XMLSchema" xmlns:xs="http://www.w3.org/2001/XMLSchema" xmlns:p="http://schemas.microsoft.com/office/2006/metadata/properties" xmlns:ns2="a697b2a2-d5fc-43c5-952b-1fb3ec9086be" xmlns:ns3="afa36c85-64b1-4a9b-ad20-51e87cb2f6ed" targetNamespace="http://schemas.microsoft.com/office/2006/metadata/properties" ma:root="true" ma:fieldsID="70ddd848ebf9b4da035e94d60dbb2e5e" ns2:_="" ns3:_="">
    <xsd:import namespace="a697b2a2-d5fc-43c5-952b-1fb3ec9086be"/>
    <xsd:import namespace="afa36c85-64b1-4a9b-ad20-51e87cb2f6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97b2a2-d5fc-43c5-952b-1fb3ec9086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f95a9afa-61c7-4e96-8bec-901bd188774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a36c85-64b1-4a9b-ad20-51e87cb2f6e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9312C4-9C85-426D-B910-8344F8ECAAA6}"/>
</file>

<file path=customXml/itemProps2.xml><?xml version="1.0" encoding="utf-8"?>
<ds:datastoreItem xmlns:ds="http://schemas.openxmlformats.org/officeDocument/2006/customXml" ds:itemID="{D72D80B5-ABCB-466A-997D-677BAE1C0425}"/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67</Words>
  <Application>Microsoft Office PowerPoint</Application>
  <PresentationFormat>Widescreen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Arial</vt:lpstr>
      <vt:lpstr>Calibri</vt:lpstr>
      <vt:lpstr>Calibri Light</vt:lpstr>
      <vt:lpstr>Lato</vt:lpstr>
      <vt:lpstr>Lato Black</vt:lpstr>
      <vt:lpstr>Segoe UI</vt:lpstr>
      <vt:lpstr>Segoe UI Black</vt:lpstr>
      <vt:lpstr>Segoe UI Light</vt:lpstr>
      <vt:lpstr>Wingdings</vt:lpstr>
      <vt:lpstr>Office Theme</vt:lpstr>
      <vt:lpstr>1_Office 2013 - 2022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Jeral, Austin D</dc:creator>
  <cp:lastModifiedBy>Jeral, Austin D</cp:lastModifiedBy>
  <cp:revision>4</cp:revision>
  <dcterms:created xsi:type="dcterms:W3CDTF">2024-04-08T17:09:11Z</dcterms:created>
  <dcterms:modified xsi:type="dcterms:W3CDTF">2024-04-15T16:29:02Z</dcterms:modified>
</cp:coreProperties>
</file>