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A71830"/>
    <a:srgbClr val="95192D"/>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2E69F2-9765-4AFF-9815-0E9385FEA508}" v="764" dt="2023-04-10T00:50:56.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600" autoAdjust="0"/>
    <p:restoredTop sz="90929"/>
  </p:normalViewPr>
  <p:slideViewPr>
    <p:cSldViewPr>
      <p:cViewPr varScale="1">
        <p:scale>
          <a:sx n="24" d="100"/>
          <a:sy n="24" d="100"/>
        </p:scale>
        <p:origin x="2184" y="10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4CB0D4-899F-43C7-8721-5A03F3469794}"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en-US"/>
        </a:p>
      </dgm:t>
    </dgm:pt>
    <dgm:pt modelId="{CB2407B9-C588-402A-94E3-BBF54D52856A}">
      <dgm:prSet phldrT="[Text]" custT="1"/>
      <dgm:spPr/>
      <dgm:t>
        <a:bodyPr/>
        <a:lstStyle/>
        <a:p>
          <a:r>
            <a:rPr lang="en-US" sz="3600" dirty="0"/>
            <a:t>Participation</a:t>
          </a:r>
          <a:endParaRPr lang="en-US" sz="4600" dirty="0"/>
        </a:p>
      </dgm:t>
    </dgm:pt>
    <dgm:pt modelId="{8857A870-117E-4DBE-8193-831878A3A5F2}" type="parTrans" cxnId="{12D9336B-ECEA-492A-85E4-7C1865079F9C}">
      <dgm:prSet/>
      <dgm:spPr/>
      <dgm:t>
        <a:bodyPr/>
        <a:lstStyle/>
        <a:p>
          <a:endParaRPr lang="en-US"/>
        </a:p>
      </dgm:t>
    </dgm:pt>
    <dgm:pt modelId="{340CBF49-908C-4470-8539-A695A81D3CA7}" type="sibTrans" cxnId="{12D9336B-ECEA-492A-85E4-7C1865079F9C}">
      <dgm:prSet/>
      <dgm:spPr/>
      <dgm:t>
        <a:bodyPr/>
        <a:lstStyle/>
        <a:p>
          <a:endParaRPr lang="en-US"/>
        </a:p>
      </dgm:t>
    </dgm:pt>
    <dgm:pt modelId="{AE7BDE7F-DDFF-4D46-A1D7-3DF4D14858CD}">
      <dgm:prSet phldrT="[Text]" custT="1"/>
      <dgm:spPr/>
      <dgm:t>
        <a:bodyPr/>
        <a:lstStyle/>
        <a:p>
          <a:r>
            <a:rPr lang="en-US" sz="2800" dirty="0"/>
            <a:t>1-on-1 models with adult</a:t>
          </a:r>
        </a:p>
      </dgm:t>
    </dgm:pt>
    <dgm:pt modelId="{B40C3D02-3F7A-4286-8550-ECEC89EA57A1}" type="parTrans" cxnId="{78DED8E8-3603-417E-ADA9-8D0A63719E77}">
      <dgm:prSet/>
      <dgm:spPr/>
      <dgm:t>
        <a:bodyPr/>
        <a:lstStyle/>
        <a:p>
          <a:endParaRPr lang="en-US"/>
        </a:p>
      </dgm:t>
    </dgm:pt>
    <dgm:pt modelId="{82589FBD-3FEA-4555-AF10-1129564F87EE}" type="sibTrans" cxnId="{78DED8E8-3603-417E-ADA9-8D0A63719E77}">
      <dgm:prSet/>
      <dgm:spPr/>
      <dgm:t>
        <a:bodyPr/>
        <a:lstStyle/>
        <a:p>
          <a:endParaRPr lang="en-US"/>
        </a:p>
      </dgm:t>
    </dgm:pt>
    <dgm:pt modelId="{787C85B1-A659-4586-8F4D-9924DD81959A}">
      <dgm:prSet phldrT="[Text]" custT="1"/>
      <dgm:spPr/>
      <dgm:t>
        <a:bodyPr/>
        <a:lstStyle/>
        <a:p>
          <a:r>
            <a:rPr lang="en-US" sz="3600" dirty="0"/>
            <a:t>Opportunities</a:t>
          </a:r>
          <a:endParaRPr lang="en-US" sz="4600" dirty="0"/>
        </a:p>
      </dgm:t>
    </dgm:pt>
    <dgm:pt modelId="{D8B3B35A-4566-4DA5-A614-A02A61D55FB4}" type="parTrans" cxnId="{607B9C44-0DEA-4F23-AE4D-5EF44DC660D2}">
      <dgm:prSet/>
      <dgm:spPr/>
      <dgm:t>
        <a:bodyPr/>
        <a:lstStyle/>
        <a:p>
          <a:endParaRPr lang="en-US"/>
        </a:p>
      </dgm:t>
    </dgm:pt>
    <dgm:pt modelId="{7AD54A89-82E6-46D5-B780-64070695FA42}" type="sibTrans" cxnId="{607B9C44-0DEA-4F23-AE4D-5EF44DC660D2}">
      <dgm:prSet/>
      <dgm:spPr/>
      <dgm:t>
        <a:bodyPr/>
        <a:lstStyle/>
        <a:p>
          <a:endParaRPr lang="en-US"/>
        </a:p>
      </dgm:t>
    </dgm:pt>
    <dgm:pt modelId="{DF072AC5-63DF-4CE5-9808-19649D2D3671}">
      <dgm:prSet phldrT="[Text]" custT="1"/>
      <dgm:spPr/>
      <dgm:t>
        <a:bodyPr/>
        <a:lstStyle/>
        <a:p>
          <a:r>
            <a:rPr lang="en-US" sz="3600" dirty="0"/>
            <a:t>Access</a:t>
          </a:r>
          <a:endParaRPr lang="en-US" sz="6500" dirty="0"/>
        </a:p>
      </dgm:t>
    </dgm:pt>
    <dgm:pt modelId="{0D4DCCA6-246A-4A70-877A-B9A52A31C5F0}" type="parTrans" cxnId="{4B4AE777-DE49-405D-9984-B6851B0DB24E}">
      <dgm:prSet/>
      <dgm:spPr/>
      <dgm:t>
        <a:bodyPr/>
        <a:lstStyle/>
        <a:p>
          <a:endParaRPr lang="en-US"/>
        </a:p>
      </dgm:t>
    </dgm:pt>
    <dgm:pt modelId="{547FDA89-D4B5-4B16-A5F0-D125758A6FAF}" type="sibTrans" cxnId="{4B4AE777-DE49-405D-9984-B6851B0DB24E}">
      <dgm:prSet/>
      <dgm:spPr/>
      <dgm:t>
        <a:bodyPr/>
        <a:lstStyle/>
        <a:p>
          <a:endParaRPr lang="en-US"/>
        </a:p>
      </dgm:t>
    </dgm:pt>
    <dgm:pt modelId="{1C249DD7-1229-4BFC-A804-5621C6C6D87A}">
      <dgm:prSet phldrT="[Text]" custT="1"/>
      <dgm:spPr/>
      <dgm:t>
        <a:bodyPr/>
        <a:lstStyle/>
        <a:p>
          <a:r>
            <a:rPr lang="en-US" sz="2800" dirty="0"/>
            <a:t>Peer Interactions and socializing in group settings</a:t>
          </a:r>
        </a:p>
      </dgm:t>
    </dgm:pt>
    <dgm:pt modelId="{DA24DB61-FBFE-4D39-8C22-B8099E521EA7}" type="parTrans" cxnId="{1A6BD035-12E8-4F5C-BAA8-5E9F5B2C4D85}">
      <dgm:prSet/>
      <dgm:spPr/>
      <dgm:t>
        <a:bodyPr/>
        <a:lstStyle/>
        <a:p>
          <a:endParaRPr lang="en-US"/>
        </a:p>
      </dgm:t>
    </dgm:pt>
    <dgm:pt modelId="{C849A0FA-A274-4C8E-AE86-D099496CC924}" type="sibTrans" cxnId="{1A6BD035-12E8-4F5C-BAA8-5E9F5B2C4D85}">
      <dgm:prSet/>
      <dgm:spPr/>
      <dgm:t>
        <a:bodyPr/>
        <a:lstStyle/>
        <a:p>
          <a:endParaRPr lang="en-US"/>
        </a:p>
      </dgm:t>
    </dgm:pt>
    <dgm:pt modelId="{B63BFB8A-E57A-4A3B-BA48-76F574CD740A}">
      <dgm:prSet phldrT="[Text]" custT="1"/>
      <dgm:spPr/>
      <dgm:t>
        <a:bodyPr/>
        <a:lstStyle/>
        <a:p>
          <a:r>
            <a:rPr lang="en-US" sz="2800" dirty="0"/>
            <a:t>In a variety of settings</a:t>
          </a:r>
        </a:p>
      </dgm:t>
    </dgm:pt>
    <dgm:pt modelId="{3EBACCC5-52B5-41AB-92AB-E38E5EA23B09}" type="parTrans" cxnId="{E3A2E5FF-9F78-41F4-B30A-345CD1BDB94F}">
      <dgm:prSet/>
      <dgm:spPr/>
      <dgm:t>
        <a:bodyPr/>
        <a:lstStyle/>
        <a:p>
          <a:endParaRPr lang="en-US"/>
        </a:p>
      </dgm:t>
    </dgm:pt>
    <dgm:pt modelId="{2697B4D0-940A-401B-BD91-F891C9250C1A}" type="sibTrans" cxnId="{E3A2E5FF-9F78-41F4-B30A-345CD1BDB94F}">
      <dgm:prSet/>
      <dgm:spPr/>
      <dgm:t>
        <a:bodyPr/>
        <a:lstStyle/>
        <a:p>
          <a:endParaRPr lang="en-US"/>
        </a:p>
      </dgm:t>
    </dgm:pt>
    <dgm:pt modelId="{6FE248D1-D420-426C-AD9E-A665F2AA7581}">
      <dgm:prSet phldrT="[Text]" custT="1"/>
      <dgm:spPr/>
      <dgm:t>
        <a:bodyPr/>
        <a:lstStyle/>
        <a:p>
          <a:r>
            <a:rPr lang="en-US" sz="2800" dirty="0"/>
            <a:t>Physical</a:t>
          </a:r>
        </a:p>
      </dgm:t>
    </dgm:pt>
    <dgm:pt modelId="{BCDF003A-D8B5-420D-BF07-44D66BAE15B8}" type="parTrans" cxnId="{C42F50DA-1256-4A4E-8754-5E6036F8E8BB}">
      <dgm:prSet/>
      <dgm:spPr/>
      <dgm:t>
        <a:bodyPr/>
        <a:lstStyle/>
        <a:p>
          <a:endParaRPr lang="en-US"/>
        </a:p>
      </dgm:t>
    </dgm:pt>
    <dgm:pt modelId="{C076B60A-C2B3-424C-BFC3-ECE224D2698D}" type="sibTrans" cxnId="{C42F50DA-1256-4A4E-8754-5E6036F8E8BB}">
      <dgm:prSet/>
      <dgm:spPr/>
      <dgm:t>
        <a:bodyPr/>
        <a:lstStyle/>
        <a:p>
          <a:endParaRPr lang="en-US"/>
        </a:p>
      </dgm:t>
    </dgm:pt>
    <dgm:pt modelId="{0C21FD37-0D4A-4D12-B198-080D4BFC44B7}">
      <dgm:prSet phldrT="[Text]" custT="1"/>
      <dgm:spPr/>
      <dgm:t>
        <a:bodyPr/>
        <a:lstStyle/>
        <a:p>
          <a:r>
            <a:rPr lang="en-US" sz="2800" dirty="0"/>
            <a:t>Practicing throughout the day</a:t>
          </a:r>
        </a:p>
      </dgm:t>
    </dgm:pt>
    <dgm:pt modelId="{ED2C0357-C54F-4DFA-BEC3-5489D86154F0}" type="parTrans" cxnId="{B31408E7-6588-40E9-BE50-996FA96F67F6}">
      <dgm:prSet/>
      <dgm:spPr/>
      <dgm:t>
        <a:bodyPr/>
        <a:lstStyle/>
        <a:p>
          <a:endParaRPr lang="en-US"/>
        </a:p>
      </dgm:t>
    </dgm:pt>
    <dgm:pt modelId="{1FF03348-0E03-403B-A0DC-079297A99055}" type="sibTrans" cxnId="{B31408E7-6588-40E9-BE50-996FA96F67F6}">
      <dgm:prSet/>
      <dgm:spPr/>
      <dgm:t>
        <a:bodyPr/>
        <a:lstStyle/>
        <a:p>
          <a:endParaRPr lang="en-US"/>
        </a:p>
      </dgm:t>
    </dgm:pt>
    <dgm:pt modelId="{204EB88F-9042-4D54-BCB6-4EBD4D2F38E5}">
      <dgm:prSet phldrT="[Text]" custT="1"/>
      <dgm:spPr/>
      <dgm:t>
        <a:bodyPr/>
        <a:lstStyle/>
        <a:p>
          <a:r>
            <a:rPr lang="en-US" sz="2800" dirty="0"/>
            <a:t>Providing ample time for communicator to reply</a:t>
          </a:r>
        </a:p>
      </dgm:t>
    </dgm:pt>
    <dgm:pt modelId="{4CB4668C-9118-420E-A5CB-9FE0C216BE97}" type="parTrans" cxnId="{281E8C14-FBD8-4DED-AA00-C3F0DCBBCCB6}">
      <dgm:prSet/>
      <dgm:spPr/>
      <dgm:t>
        <a:bodyPr/>
        <a:lstStyle/>
        <a:p>
          <a:endParaRPr lang="en-US"/>
        </a:p>
      </dgm:t>
    </dgm:pt>
    <dgm:pt modelId="{685FF891-A63D-46FF-B7B4-CD7D6EC2B0F1}" type="sibTrans" cxnId="{281E8C14-FBD8-4DED-AA00-C3F0DCBBCCB6}">
      <dgm:prSet/>
      <dgm:spPr/>
      <dgm:t>
        <a:bodyPr/>
        <a:lstStyle/>
        <a:p>
          <a:endParaRPr lang="en-US"/>
        </a:p>
      </dgm:t>
    </dgm:pt>
    <dgm:pt modelId="{17E58047-BF8C-4A7A-B474-CE5ADC8C046A}">
      <dgm:prSet phldrT="[Text]" custT="1"/>
      <dgm:spPr/>
      <dgm:t>
        <a:bodyPr/>
        <a:lstStyle/>
        <a:p>
          <a:r>
            <a:rPr lang="en-US" sz="2800" dirty="0"/>
            <a:t>Diverse conversations, topics, across communication partners</a:t>
          </a:r>
        </a:p>
      </dgm:t>
    </dgm:pt>
    <dgm:pt modelId="{FAD80C0F-0DC8-42C5-8CC1-68A05A970763}" type="parTrans" cxnId="{B7DE1475-261C-44A2-A975-6B1E0DCDC93E}">
      <dgm:prSet/>
      <dgm:spPr/>
      <dgm:t>
        <a:bodyPr/>
        <a:lstStyle/>
        <a:p>
          <a:endParaRPr lang="en-US"/>
        </a:p>
      </dgm:t>
    </dgm:pt>
    <dgm:pt modelId="{A33F7A77-0AD3-4D87-BDEE-F074B24E51A0}" type="sibTrans" cxnId="{B7DE1475-261C-44A2-A975-6B1E0DCDC93E}">
      <dgm:prSet/>
      <dgm:spPr/>
      <dgm:t>
        <a:bodyPr/>
        <a:lstStyle/>
        <a:p>
          <a:endParaRPr lang="en-US"/>
        </a:p>
      </dgm:t>
    </dgm:pt>
    <dgm:pt modelId="{AE7772A3-6995-465F-AE6D-8FAECBC198B3}">
      <dgm:prSet phldrT="[Text]" custT="1"/>
      <dgm:spPr/>
      <dgm:t>
        <a:bodyPr/>
        <a:lstStyle/>
        <a:p>
          <a:r>
            <a:rPr lang="en-US" sz="2800" dirty="0"/>
            <a:t>Having the vocabulary needed to participate in conversation, topics, subjects</a:t>
          </a:r>
        </a:p>
      </dgm:t>
    </dgm:pt>
    <dgm:pt modelId="{39594EE2-F0D7-4453-9F57-4E0B8AF79492}" type="parTrans" cxnId="{ED4EB457-9BD7-4778-AB69-5CD1CC959C0C}">
      <dgm:prSet/>
      <dgm:spPr/>
      <dgm:t>
        <a:bodyPr/>
        <a:lstStyle/>
        <a:p>
          <a:endParaRPr lang="en-US"/>
        </a:p>
      </dgm:t>
    </dgm:pt>
    <dgm:pt modelId="{5C4BEB50-EEA5-4F35-BAE4-68D399A13A43}" type="sibTrans" cxnId="{ED4EB457-9BD7-4778-AB69-5CD1CC959C0C}">
      <dgm:prSet/>
      <dgm:spPr/>
      <dgm:t>
        <a:bodyPr/>
        <a:lstStyle/>
        <a:p>
          <a:endParaRPr lang="en-US"/>
        </a:p>
      </dgm:t>
    </dgm:pt>
    <dgm:pt modelId="{EC2E9901-705F-40DB-A1D4-B10008F201D6}">
      <dgm:prSet phldrT="[Text]" custT="1"/>
      <dgm:spPr/>
      <dgm:t>
        <a:bodyPr/>
        <a:lstStyle/>
        <a:p>
          <a:r>
            <a:rPr lang="en-US" sz="2800" dirty="0"/>
            <a:t>Linguistic</a:t>
          </a:r>
        </a:p>
      </dgm:t>
    </dgm:pt>
    <dgm:pt modelId="{08FE2F7E-C1F8-46EC-9FDF-158A167EE5CD}" type="parTrans" cxnId="{0B64C9D8-FACB-4E60-A06B-12C54CD25747}">
      <dgm:prSet/>
      <dgm:spPr/>
      <dgm:t>
        <a:bodyPr/>
        <a:lstStyle/>
        <a:p>
          <a:endParaRPr lang="en-US"/>
        </a:p>
      </dgm:t>
    </dgm:pt>
    <dgm:pt modelId="{EA625292-3DCF-4FEF-9F8C-9FD493B67431}" type="sibTrans" cxnId="{0B64C9D8-FACB-4E60-A06B-12C54CD25747}">
      <dgm:prSet/>
      <dgm:spPr/>
      <dgm:t>
        <a:bodyPr/>
        <a:lstStyle/>
        <a:p>
          <a:endParaRPr lang="en-US"/>
        </a:p>
      </dgm:t>
    </dgm:pt>
    <dgm:pt modelId="{6DC2DB51-457F-4F59-BC79-FADCB1192E39}">
      <dgm:prSet phldrT="[Text]" custT="1"/>
      <dgm:spPr/>
      <dgm:t>
        <a:bodyPr/>
        <a:lstStyle/>
        <a:p>
          <a:r>
            <a:rPr lang="en-US" sz="2800" dirty="0"/>
            <a:t>Online books, font sizes, thicker pages</a:t>
          </a:r>
        </a:p>
      </dgm:t>
    </dgm:pt>
    <dgm:pt modelId="{9B2AE257-0286-46A2-A5FF-47EC93A3AFE1}" type="parTrans" cxnId="{5B996521-1CCB-435B-AA9E-561C175CBFD7}">
      <dgm:prSet/>
      <dgm:spPr/>
      <dgm:t>
        <a:bodyPr/>
        <a:lstStyle/>
        <a:p>
          <a:endParaRPr lang="en-US"/>
        </a:p>
      </dgm:t>
    </dgm:pt>
    <dgm:pt modelId="{6E773283-764B-4494-97FA-043C0E4CA120}" type="sibTrans" cxnId="{5B996521-1CCB-435B-AA9E-561C175CBFD7}">
      <dgm:prSet/>
      <dgm:spPr/>
      <dgm:t>
        <a:bodyPr/>
        <a:lstStyle/>
        <a:p>
          <a:endParaRPr lang="en-US"/>
        </a:p>
      </dgm:t>
    </dgm:pt>
    <dgm:pt modelId="{700163C4-3A60-43DB-B7DE-8407BFC3581E}">
      <dgm:prSet phldrT="[Text]" custT="1"/>
      <dgm:spPr/>
      <dgm:t>
        <a:bodyPr/>
        <a:lstStyle/>
        <a:p>
          <a:r>
            <a:rPr lang="en-US" sz="2800" dirty="0"/>
            <a:t> Cognitive</a:t>
          </a:r>
        </a:p>
      </dgm:t>
    </dgm:pt>
    <dgm:pt modelId="{52BBE313-7BEE-4D66-B46F-8C196C45D050}" type="parTrans" cxnId="{E3124C25-6A30-4C2F-A0A1-9AF26767A6EA}">
      <dgm:prSet/>
      <dgm:spPr/>
      <dgm:t>
        <a:bodyPr/>
        <a:lstStyle/>
        <a:p>
          <a:endParaRPr lang="en-US"/>
        </a:p>
      </dgm:t>
    </dgm:pt>
    <dgm:pt modelId="{8BF3C63B-F68E-4762-BC34-6455705E4953}" type="sibTrans" cxnId="{E3124C25-6A30-4C2F-A0A1-9AF26767A6EA}">
      <dgm:prSet/>
      <dgm:spPr/>
      <dgm:t>
        <a:bodyPr/>
        <a:lstStyle/>
        <a:p>
          <a:endParaRPr lang="en-US"/>
        </a:p>
      </dgm:t>
    </dgm:pt>
    <dgm:pt modelId="{3A7A03FB-5175-488E-8A9D-6A38563C6A35}">
      <dgm:prSet phldrT="[Text]" custT="1"/>
      <dgm:spPr/>
      <dgm:t>
        <a:bodyPr/>
        <a:lstStyle/>
        <a:p>
          <a:r>
            <a:rPr lang="en-US" sz="2800" dirty="0"/>
            <a:t>Meet the language level of the student</a:t>
          </a:r>
        </a:p>
      </dgm:t>
    </dgm:pt>
    <dgm:pt modelId="{46895731-E008-42FB-A754-DF3BB6911D50}" type="parTrans" cxnId="{C3DA3FE6-11E9-486B-8BE2-6CDFAB37DE98}">
      <dgm:prSet/>
      <dgm:spPr/>
      <dgm:t>
        <a:bodyPr/>
        <a:lstStyle/>
        <a:p>
          <a:endParaRPr lang="en-US"/>
        </a:p>
      </dgm:t>
    </dgm:pt>
    <dgm:pt modelId="{704AE4F3-AA8D-423A-8328-9B54E97C4B78}" type="sibTrans" cxnId="{C3DA3FE6-11E9-486B-8BE2-6CDFAB37DE98}">
      <dgm:prSet/>
      <dgm:spPr/>
      <dgm:t>
        <a:bodyPr/>
        <a:lstStyle/>
        <a:p>
          <a:endParaRPr lang="en-US"/>
        </a:p>
      </dgm:t>
    </dgm:pt>
    <dgm:pt modelId="{F4FE40A0-2A76-469E-88E8-86720DFF0F9C}">
      <dgm:prSet phldrT="[Text]" custT="1"/>
      <dgm:spPr/>
      <dgm:t>
        <a:bodyPr/>
        <a:lstStyle/>
        <a:p>
          <a:r>
            <a:rPr lang="en-US" sz="2800" dirty="0"/>
            <a:t>Vocabulary use, adding pictures and symbols to text</a:t>
          </a:r>
        </a:p>
      </dgm:t>
    </dgm:pt>
    <dgm:pt modelId="{3853632A-7DD6-4B25-97A0-4851CB6AC735}" type="parTrans" cxnId="{0D237A9E-93CE-4D43-B920-AB75EBC23F9A}">
      <dgm:prSet/>
      <dgm:spPr/>
      <dgm:t>
        <a:bodyPr/>
        <a:lstStyle/>
        <a:p>
          <a:endParaRPr lang="en-US"/>
        </a:p>
      </dgm:t>
    </dgm:pt>
    <dgm:pt modelId="{15C80657-413A-430B-9A34-946614EED955}" type="sibTrans" cxnId="{0D237A9E-93CE-4D43-B920-AB75EBC23F9A}">
      <dgm:prSet/>
      <dgm:spPr/>
      <dgm:t>
        <a:bodyPr/>
        <a:lstStyle/>
        <a:p>
          <a:endParaRPr lang="en-US"/>
        </a:p>
      </dgm:t>
    </dgm:pt>
    <dgm:pt modelId="{F2314E5D-2ECE-47E6-9F5C-DA305246B60B}" type="pres">
      <dgm:prSet presAssocID="{584CB0D4-899F-43C7-8721-5A03F3469794}" presName="Name0" presStyleCnt="0">
        <dgm:presLayoutVars>
          <dgm:dir/>
          <dgm:animLvl val="lvl"/>
          <dgm:resizeHandles val="exact"/>
        </dgm:presLayoutVars>
      </dgm:prSet>
      <dgm:spPr/>
    </dgm:pt>
    <dgm:pt modelId="{DD8F8059-696B-4DF7-AB93-EEEE554B801D}" type="pres">
      <dgm:prSet presAssocID="{CB2407B9-C588-402A-94E3-BBF54D52856A}" presName="composite" presStyleCnt="0"/>
      <dgm:spPr/>
    </dgm:pt>
    <dgm:pt modelId="{52871A11-6B46-4AF8-A508-C6650987C783}" type="pres">
      <dgm:prSet presAssocID="{CB2407B9-C588-402A-94E3-BBF54D52856A}" presName="parTx" presStyleLbl="alignNode1" presStyleIdx="0" presStyleCnt="3">
        <dgm:presLayoutVars>
          <dgm:chMax val="0"/>
          <dgm:chPref val="0"/>
          <dgm:bulletEnabled val="1"/>
        </dgm:presLayoutVars>
      </dgm:prSet>
      <dgm:spPr/>
    </dgm:pt>
    <dgm:pt modelId="{845B9502-8CCC-409D-BB04-78A39AC1283C}" type="pres">
      <dgm:prSet presAssocID="{CB2407B9-C588-402A-94E3-BBF54D52856A}" presName="desTx" presStyleLbl="alignAccFollowNode1" presStyleIdx="0" presStyleCnt="3">
        <dgm:presLayoutVars>
          <dgm:bulletEnabled val="1"/>
        </dgm:presLayoutVars>
      </dgm:prSet>
      <dgm:spPr/>
    </dgm:pt>
    <dgm:pt modelId="{EAAB13B3-A312-47E6-9C8F-7ABBA4BF1AF7}" type="pres">
      <dgm:prSet presAssocID="{340CBF49-908C-4470-8539-A695A81D3CA7}" presName="space" presStyleCnt="0"/>
      <dgm:spPr/>
    </dgm:pt>
    <dgm:pt modelId="{043B6AEF-5902-495A-971C-82668AC98D63}" type="pres">
      <dgm:prSet presAssocID="{787C85B1-A659-4586-8F4D-9924DD81959A}" presName="composite" presStyleCnt="0"/>
      <dgm:spPr/>
    </dgm:pt>
    <dgm:pt modelId="{C7077F0E-B578-47B2-8805-2DAC5BD1E7B2}" type="pres">
      <dgm:prSet presAssocID="{787C85B1-A659-4586-8F4D-9924DD81959A}" presName="parTx" presStyleLbl="alignNode1" presStyleIdx="1" presStyleCnt="3">
        <dgm:presLayoutVars>
          <dgm:chMax val="0"/>
          <dgm:chPref val="0"/>
          <dgm:bulletEnabled val="1"/>
        </dgm:presLayoutVars>
      </dgm:prSet>
      <dgm:spPr/>
    </dgm:pt>
    <dgm:pt modelId="{DDE85189-3D9E-4040-9464-6B821B331E90}" type="pres">
      <dgm:prSet presAssocID="{787C85B1-A659-4586-8F4D-9924DD81959A}" presName="desTx" presStyleLbl="alignAccFollowNode1" presStyleIdx="1" presStyleCnt="3">
        <dgm:presLayoutVars>
          <dgm:bulletEnabled val="1"/>
        </dgm:presLayoutVars>
      </dgm:prSet>
      <dgm:spPr/>
    </dgm:pt>
    <dgm:pt modelId="{78643576-AEFC-4DC9-82C7-B3E3601DDA9D}" type="pres">
      <dgm:prSet presAssocID="{7AD54A89-82E6-46D5-B780-64070695FA42}" presName="space" presStyleCnt="0"/>
      <dgm:spPr/>
    </dgm:pt>
    <dgm:pt modelId="{B5CF51B2-9917-46B1-85C7-2BCD5F969F70}" type="pres">
      <dgm:prSet presAssocID="{DF072AC5-63DF-4CE5-9808-19649D2D3671}" presName="composite" presStyleCnt="0"/>
      <dgm:spPr/>
    </dgm:pt>
    <dgm:pt modelId="{6F0A45AD-1602-439F-9350-B9B72046322F}" type="pres">
      <dgm:prSet presAssocID="{DF072AC5-63DF-4CE5-9808-19649D2D3671}" presName="parTx" presStyleLbl="alignNode1" presStyleIdx="2" presStyleCnt="3">
        <dgm:presLayoutVars>
          <dgm:chMax val="0"/>
          <dgm:chPref val="0"/>
          <dgm:bulletEnabled val="1"/>
        </dgm:presLayoutVars>
      </dgm:prSet>
      <dgm:spPr/>
    </dgm:pt>
    <dgm:pt modelId="{D26B1DC7-572C-4261-AE25-7AC00F89479E}" type="pres">
      <dgm:prSet presAssocID="{DF072AC5-63DF-4CE5-9808-19649D2D3671}" presName="desTx" presStyleLbl="alignAccFollowNode1" presStyleIdx="2" presStyleCnt="3">
        <dgm:presLayoutVars>
          <dgm:bulletEnabled val="1"/>
        </dgm:presLayoutVars>
      </dgm:prSet>
      <dgm:spPr/>
    </dgm:pt>
  </dgm:ptLst>
  <dgm:cxnLst>
    <dgm:cxn modelId="{B2065500-7477-438F-9FD1-979C7C0C8B0F}" type="presOf" srcId="{DF072AC5-63DF-4CE5-9808-19649D2D3671}" destId="{6F0A45AD-1602-439F-9350-B9B72046322F}" srcOrd="0" destOrd="0" presId="urn:microsoft.com/office/officeart/2005/8/layout/hList1"/>
    <dgm:cxn modelId="{72B18D09-3B47-4F6B-9C09-687B232C31CA}" type="presOf" srcId="{CB2407B9-C588-402A-94E3-BBF54D52856A}" destId="{52871A11-6B46-4AF8-A508-C6650987C783}" srcOrd="0" destOrd="0" presId="urn:microsoft.com/office/officeart/2005/8/layout/hList1"/>
    <dgm:cxn modelId="{8052330B-168D-481D-8CA2-E5F211F1C37C}" type="presOf" srcId="{204EB88F-9042-4D54-BCB6-4EBD4D2F38E5}" destId="{845B9502-8CCC-409D-BB04-78A39AC1283C}" srcOrd="0" destOrd="2" presId="urn:microsoft.com/office/officeart/2005/8/layout/hList1"/>
    <dgm:cxn modelId="{281E8C14-FBD8-4DED-AA00-C3F0DCBBCCB6}" srcId="{CB2407B9-C588-402A-94E3-BBF54D52856A}" destId="{204EB88F-9042-4D54-BCB6-4EBD4D2F38E5}" srcOrd="2" destOrd="0" parTransId="{4CB4668C-9118-420E-A5CB-9FE0C216BE97}" sibTransId="{685FF891-A63D-46FF-B7B4-CD7D6EC2B0F1}"/>
    <dgm:cxn modelId="{4D4D1421-2616-4006-972A-67742C802841}" type="presOf" srcId="{584CB0D4-899F-43C7-8721-5A03F3469794}" destId="{F2314E5D-2ECE-47E6-9F5C-DA305246B60B}" srcOrd="0" destOrd="0" presId="urn:microsoft.com/office/officeart/2005/8/layout/hList1"/>
    <dgm:cxn modelId="{5B996521-1CCB-435B-AA9E-561C175CBFD7}" srcId="{6FE248D1-D420-426C-AD9E-A665F2AA7581}" destId="{6DC2DB51-457F-4F59-BC79-FADCB1192E39}" srcOrd="0" destOrd="0" parTransId="{9B2AE257-0286-46A2-A5FF-47EC93A3AFE1}" sibTransId="{6E773283-764B-4494-97FA-043C0E4CA120}"/>
    <dgm:cxn modelId="{74C87E24-33D9-44B5-9993-DFDE8C8FB64D}" type="presOf" srcId="{B63BFB8A-E57A-4A3B-BA48-76F574CD740A}" destId="{845B9502-8CCC-409D-BB04-78A39AC1283C}" srcOrd="0" destOrd="3" presId="urn:microsoft.com/office/officeart/2005/8/layout/hList1"/>
    <dgm:cxn modelId="{E3124C25-6A30-4C2F-A0A1-9AF26767A6EA}" srcId="{DF072AC5-63DF-4CE5-9808-19649D2D3671}" destId="{700163C4-3A60-43DB-B7DE-8407BFC3581E}" srcOrd="2" destOrd="0" parTransId="{52BBE313-7BEE-4D66-B46F-8C196C45D050}" sibTransId="{8BF3C63B-F68E-4762-BC34-6455705E4953}"/>
    <dgm:cxn modelId="{72D55D27-9544-41A6-9D75-BA744E117CAE}" type="presOf" srcId="{1C249DD7-1229-4BFC-A804-5621C6C6D87A}" destId="{845B9502-8CCC-409D-BB04-78A39AC1283C}" srcOrd="0" destOrd="1" presId="urn:microsoft.com/office/officeart/2005/8/layout/hList1"/>
    <dgm:cxn modelId="{F6EFB32D-AADC-4FB0-90EB-CB8AB28DE29E}" type="presOf" srcId="{6FE248D1-D420-426C-AD9E-A665F2AA7581}" destId="{D26B1DC7-572C-4261-AE25-7AC00F89479E}" srcOrd="0" destOrd="0" presId="urn:microsoft.com/office/officeart/2005/8/layout/hList1"/>
    <dgm:cxn modelId="{1A6BD035-12E8-4F5C-BAA8-5E9F5B2C4D85}" srcId="{CB2407B9-C588-402A-94E3-BBF54D52856A}" destId="{1C249DD7-1229-4BFC-A804-5621C6C6D87A}" srcOrd="1" destOrd="0" parTransId="{DA24DB61-FBFE-4D39-8C22-B8099E521EA7}" sibTransId="{C849A0FA-A274-4C8E-AE86-D099496CC924}"/>
    <dgm:cxn modelId="{99933D64-219A-4CE1-AA4D-4910E678872B}" type="presOf" srcId="{17E58047-BF8C-4A7A-B474-CE5ADC8C046A}" destId="{DDE85189-3D9E-4040-9464-6B821B331E90}" srcOrd="0" destOrd="1" presId="urn:microsoft.com/office/officeart/2005/8/layout/hList1"/>
    <dgm:cxn modelId="{607B9C44-0DEA-4F23-AE4D-5EF44DC660D2}" srcId="{584CB0D4-899F-43C7-8721-5A03F3469794}" destId="{787C85B1-A659-4586-8F4D-9924DD81959A}" srcOrd="1" destOrd="0" parTransId="{D8B3B35A-4566-4DA5-A614-A02A61D55FB4}" sibTransId="{7AD54A89-82E6-46D5-B780-64070695FA42}"/>
    <dgm:cxn modelId="{12D9336B-ECEA-492A-85E4-7C1865079F9C}" srcId="{584CB0D4-899F-43C7-8721-5A03F3469794}" destId="{CB2407B9-C588-402A-94E3-BBF54D52856A}" srcOrd="0" destOrd="0" parTransId="{8857A870-117E-4DBE-8193-831878A3A5F2}" sibTransId="{340CBF49-908C-4470-8539-A695A81D3CA7}"/>
    <dgm:cxn modelId="{FA65586C-E973-4C56-B61E-DA6EAC02C582}" type="presOf" srcId="{3A7A03FB-5175-488E-8A9D-6A38563C6A35}" destId="{D26B1DC7-572C-4261-AE25-7AC00F89479E}" srcOrd="0" destOrd="3" presId="urn:microsoft.com/office/officeart/2005/8/layout/hList1"/>
    <dgm:cxn modelId="{B7DE1475-261C-44A2-A975-6B1E0DCDC93E}" srcId="{787C85B1-A659-4586-8F4D-9924DD81959A}" destId="{17E58047-BF8C-4A7A-B474-CE5ADC8C046A}" srcOrd="1" destOrd="0" parTransId="{FAD80C0F-0DC8-42C5-8CC1-68A05A970763}" sibTransId="{A33F7A77-0AD3-4D87-BDEE-F074B24E51A0}"/>
    <dgm:cxn modelId="{ED4EB457-9BD7-4778-AB69-5CD1CC959C0C}" srcId="{787C85B1-A659-4586-8F4D-9924DD81959A}" destId="{AE7772A3-6995-465F-AE6D-8FAECBC198B3}" srcOrd="2" destOrd="0" parTransId="{39594EE2-F0D7-4453-9F57-4E0B8AF79492}" sibTransId="{5C4BEB50-EEA5-4F35-BAE4-68D399A13A43}"/>
    <dgm:cxn modelId="{4B4AE777-DE49-405D-9984-B6851B0DB24E}" srcId="{584CB0D4-899F-43C7-8721-5A03F3469794}" destId="{DF072AC5-63DF-4CE5-9808-19649D2D3671}" srcOrd="2" destOrd="0" parTransId="{0D4DCCA6-246A-4A70-877A-B9A52A31C5F0}" sibTransId="{547FDA89-D4B5-4B16-A5F0-D125758A6FAF}"/>
    <dgm:cxn modelId="{0D237A9E-93CE-4D43-B920-AB75EBC23F9A}" srcId="{700163C4-3A60-43DB-B7DE-8407BFC3581E}" destId="{F4FE40A0-2A76-469E-88E8-86720DFF0F9C}" srcOrd="0" destOrd="0" parTransId="{3853632A-7DD6-4B25-97A0-4851CB6AC735}" sibTransId="{15C80657-413A-430B-9A34-946614EED955}"/>
    <dgm:cxn modelId="{5FAE48A0-34AB-4C0D-AAA8-79C09B13650F}" type="presOf" srcId="{0C21FD37-0D4A-4D12-B198-080D4BFC44B7}" destId="{DDE85189-3D9E-4040-9464-6B821B331E90}" srcOrd="0" destOrd="0" presId="urn:microsoft.com/office/officeart/2005/8/layout/hList1"/>
    <dgm:cxn modelId="{9A517EAB-9BA0-4EED-B033-D60B711C362A}" type="presOf" srcId="{EC2E9901-705F-40DB-A1D4-B10008F201D6}" destId="{D26B1DC7-572C-4261-AE25-7AC00F89479E}" srcOrd="0" destOrd="2" presId="urn:microsoft.com/office/officeart/2005/8/layout/hList1"/>
    <dgm:cxn modelId="{978FC8BD-CBFB-4587-874C-2C9D376CDC49}" type="presOf" srcId="{AE7772A3-6995-465F-AE6D-8FAECBC198B3}" destId="{DDE85189-3D9E-4040-9464-6B821B331E90}" srcOrd="0" destOrd="2" presId="urn:microsoft.com/office/officeart/2005/8/layout/hList1"/>
    <dgm:cxn modelId="{A0C13EC4-CF3C-490F-9F75-36DA44378E86}" type="presOf" srcId="{AE7BDE7F-DDFF-4D46-A1D7-3DF4D14858CD}" destId="{845B9502-8CCC-409D-BB04-78A39AC1283C}" srcOrd="0" destOrd="0" presId="urn:microsoft.com/office/officeart/2005/8/layout/hList1"/>
    <dgm:cxn modelId="{10A4FBC4-0EE6-4074-A5FC-3ACE2C7AA750}" type="presOf" srcId="{6DC2DB51-457F-4F59-BC79-FADCB1192E39}" destId="{D26B1DC7-572C-4261-AE25-7AC00F89479E}" srcOrd="0" destOrd="1" presId="urn:microsoft.com/office/officeart/2005/8/layout/hList1"/>
    <dgm:cxn modelId="{5CD376D1-907C-43E2-BA17-A480275F438E}" type="presOf" srcId="{700163C4-3A60-43DB-B7DE-8407BFC3581E}" destId="{D26B1DC7-572C-4261-AE25-7AC00F89479E}" srcOrd="0" destOrd="4" presId="urn:microsoft.com/office/officeart/2005/8/layout/hList1"/>
    <dgm:cxn modelId="{5B3A5CD3-78F2-4947-87B8-E2D88D0B7A80}" type="presOf" srcId="{787C85B1-A659-4586-8F4D-9924DD81959A}" destId="{C7077F0E-B578-47B2-8805-2DAC5BD1E7B2}" srcOrd="0" destOrd="0" presId="urn:microsoft.com/office/officeart/2005/8/layout/hList1"/>
    <dgm:cxn modelId="{0B64C9D8-FACB-4E60-A06B-12C54CD25747}" srcId="{DF072AC5-63DF-4CE5-9808-19649D2D3671}" destId="{EC2E9901-705F-40DB-A1D4-B10008F201D6}" srcOrd="1" destOrd="0" parTransId="{08FE2F7E-C1F8-46EC-9FDF-158A167EE5CD}" sibTransId="{EA625292-3DCF-4FEF-9F8C-9FD493B67431}"/>
    <dgm:cxn modelId="{C42F50DA-1256-4A4E-8754-5E6036F8E8BB}" srcId="{DF072AC5-63DF-4CE5-9808-19649D2D3671}" destId="{6FE248D1-D420-426C-AD9E-A665F2AA7581}" srcOrd="0" destOrd="0" parTransId="{BCDF003A-D8B5-420D-BF07-44D66BAE15B8}" sibTransId="{C076B60A-C2B3-424C-BFC3-ECE224D2698D}"/>
    <dgm:cxn modelId="{B17742E2-1300-4E19-B5EE-6D59E1BF76B7}" type="presOf" srcId="{F4FE40A0-2A76-469E-88E8-86720DFF0F9C}" destId="{D26B1DC7-572C-4261-AE25-7AC00F89479E}" srcOrd="0" destOrd="5" presId="urn:microsoft.com/office/officeart/2005/8/layout/hList1"/>
    <dgm:cxn modelId="{C3DA3FE6-11E9-486B-8BE2-6CDFAB37DE98}" srcId="{EC2E9901-705F-40DB-A1D4-B10008F201D6}" destId="{3A7A03FB-5175-488E-8A9D-6A38563C6A35}" srcOrd="0" destOrd="0" parTransId="{46895731-E008-42FB-A754-DF3BB6911D50}" sibTransId="{704AE4F3-AA8D-423A-8328-9B54E97C4B78}"/>
    <dgm:cxn modelId="{B31408E7-6588-40E9-BE50-996FA96F67F6}" srcId="{787C85B1-A659-4586-8F4D-9924DD81959A}" destId="{0C21FD37-0D4A-4D12-B198-080D4BFC44B7}" srcOrd="0" destOrd="0" parTransId="{ED2C0357-C54F-4DFA-BEC3-5489D86154F0}" sibTransId="{1FF03348-0E03-403B-A0DC-079297A99055}"/>
    <dgm:cxn modelId="{78DED8E8-3603-417E-ADA9-8D0A63719E77}" srcId="{CB2407B9-C588-402A-94E3-BBF54D52856A}" destId="{AE7BDE7F-DDFF-4D46-A1D7-3DF4D14858CD}" srcOrd="0" destOrd="0" parTransId="{B40C3D02-3F7A-4286-8550-ECEC89EA57A1}" sibTransId="{82589FBD-3FEA-4555-AF10-1129564F87EE}"/>
    <dgm:cxn modelId="{E3A2E5FF-9F78-41F4-B30A-345CD1BDB94F}" srcId="{CB2407B9-C588-402A-94E3-BBF54D52856A}" destId="{B63BFB8A-E57A-4A3B-BA48-76F574CD740A}" srcOrd="3" destOrd="0" parTransId="{3EBACCC5-52B5-41AB-92AB-E38E5EA23B09}" sibTransId="{2697B4D0-940A-401B-BD91-F891C9250C1A}"/>
    <dgm:cxn modelId="{4CFF1F5A-5499-40F5-A0F5-6E6C9C020CA6}" type="presParOf" srcId="{F2314E5D-2ECE-47E6-9F5C-DA305246B60B}" destId="{DD8F8059-696B-4DF7-AB93-EEEE554B801D}" srcOrd="0" destOrd="0" presId="urn:microsoft.com/office/officeart/2005/8/layout/hList1"/>
    <dgm:cxn modelId="{6ED45719-F30E-42BB-A26F-267DE0D97D23}" type="presParOf" srcId="{DD8F8059-696B-4DF7-AB93-EEEE554B801D}" destId="{52871A11-6B46-4AF8-A508-C6650987C783}" srcOrd="0" destOrd="0" presId="urn:microsoft.com/office/officeart/2005/8/layout/hList1"/>
    <dgm:cxn modelId="{98C1C775-FAEB-4C8A-97D2-5B7CD6FF3D38}" type="presParOf" srcId="{DD8F8059-696B-4DF7-AB93-EEEE554B801D}" destId="{845B9502-8CCC-409D-BB04-78A39AC1283C}" srcOrd="1" destOrd="0" presId="urn:microsoft.com/office/officeart/2005/8/layout/hList1"/>
    <dgm:cxn modelId="{2604D7B4-2931-4478-A614-ACD178C57350}" type="presParOf" srcId="{F2314E5D-2ECE-47E6-9F5C-DA305246B60B}" destId="{EAAB13B3-A312-47E6-9C8F-7ABBA4BF1AF7}" srcOrd="1" destOrd="0" presId="urn:microsoft.com/office/officeart/2005/8/layout/hList1"/>
    <dgm:cxn modelId="{1C956ECA-AE24-47A4-A219-BCDBB770C0D0}" type="presParOf" srcId="{F2314E5D-2ECE-47E6-9F5C-DA305246B60B}" destId="{043B6AEF-5902-495A-971C-82668AC98D63}" srcOrd="2" destOrd="0" presId="urn:microsoft.com/office/officeart/2005/8/layout/hList1"/>
    <dgm:cxn modelId="{A87A37E8-A832-46F5-BA5C-1244B050C89A}" type="presParOf" srcId="{043B6AEF-5902-495A-971C-82668AC98D63}" destId="{C7077F0E-B578-47B2-8805-2DAC5BD1E7B2}" srcOrd="0" destOrd="0" presId="urn:microsoft.com/office/officeart/2005/8/layout/hList1"/>
    <dgm:cxn modelId="{CC17D299-09F9-40F8-AD31-F3136A5F58F8}" type="presParOf" srcId="{043B6AEF-5902-495A-971C-82668AC98D63}" destId="{DDE85189-3D9E-4040-9464-6B821B331E90}" srcOrd="1" destOrd="0" presId="urn:microsoft.com/office/officeart/2005/8/layout/hList1"/>
    <dgm:cxn modelId="{84D31ECC-AE81-4469-A184-CA782807C325}" type="presParOf" srcId="{F2314E5D-2ECE-47E6-9F5C-DA305246B60B}" destId="{78643576-AEFC-4DC9-82C7-B3E3601DDA9D}" srcOrd="3" destOrd="0" presId="urn:microsoft.com/office/officeart/2005/8/layout/hList1"/>
    <dgm:cxn modelId="{2C52B1FD-616F-4D93-9FC7-EF9A01AC0958}" type="presParOf" srcId="{F2314E5D-2ECE-47E6-9F5C-DA305246B60B}" destId="{B5CF51B2-9917-46B1-85C7-2BCD5F969F70}" srcOrd="4" destOrd="0" presId="urn:microsoft.com/office/officeart/2005/8/layout/hList1"/>
    <dgm:cxn modelId="{637FE381-1BEC-4EE4-B5E0-CD6B72138607}" type="presParOf" srcId="{B5CF51B2-9917-46B1-85C7-2BCD5F969F70}" destId="{6F0A45AD-1602-439F-9350-B9B72046322F}" srcOrd="0" destOrd="0" presId="urn:microsoft.com/office/officeart/2005/8/layout/hList1"/>
    <dgm:cxn modelId="{EA7310B8-7C7A-4E25-B777-C14248E85072}" type="presParOf" srcId="{B5CF51B2-9917-46B1-85C7-2BCD5F969F70}" destId="{D26B1DC7-572C-4261-AE25-7AC00F89479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EC3FFA6A-387B-4A51-93EC-6114EBC9F404}" type="doc">
      <dgm:prSet loTypeId="urn:microsoft.com/office/officeart/2005/8/layout/process1" loCatId="process" qsTypeId="urn:microsoft.com/office/officeart/2005/8/quickstyle/simple1" qsCatId="simple" csTypeId="urn:microsoft.com/office/officeart/2005/8/colors/accent4_5" csCatId="accent4" phldr="1"/>
      <dgm:spPr/>
    </dgm:pt>
    <dgm:pt modelId="{337620C0-B595-417A-AE7C-AE98766B0DA4}">
      <dgm:prSet phldrT="[Text]" custT="1"/>
      <dgm:spPr/>
      <dgm:t>
        <a:bodyPr/>
        <a:lstStyle/>
        <a:p>
          <a:r>
            <a:rPr lang="en-US" sz="2400" dirty="0"/>
            <a:t>Literacy Socialization</a:t>
          </a:r>
        </a:p>
      </dgm:t>
    </dgm:pt>
    <dgm:pt modelId="{A8EBD82F-3999-4C1F-864F-B2A6FDFDEB15}" type="parTrans" cxnId="{BDF70E87-BF7C-4F5A-8786-E9BA947B5DFC}">
      <dgm:prSet/>
      <dgm:spPr/>
      <dgm:t>
        <a:bodyPr/>
        <a:lstStyle/>
        <a:p>
          <a:endParaRPr lang="en-US"/>
        </a:p>
      </dgm:t>
    </dgm:pt>
    <dgm:pt modelId="{5FBC1198-6ADF-4565-B485-AE49B39778DD}" type="sibTrans" cxnId="{BDF70E87-BF7C-4F5A-8786-E9BA947B5DFC}">
      <dgm:prSet/>
      <dgm:spPr/>
      <dgm:t>
        <a:bodyPr/>
        <a:lstStyle/>
        <a:p>
          <a:endParaRPr lang="en-US"/>
        </a:p>
      </dgm:t>
    </dgm:pt>
    <dgm:pt modelId="{49EFADF8-5FCA-417A-8C23-77BF544D31A8}">
      <dgm:prSet phldrT="[Text]" custT="1"/>
      <dgm:spPr/>
      <dgm:t>
        <a:bodyPr/>
        <a:lstStyle/>
        <a:p>
          <a:r>
            <a:rPr lang="en-US" sz="2400" dirty="0"/>
            <a:t>Phonological Awareness</a:t>
          </a:r>
        </a:p>
      </dgm:t>
    </dgm:pt>
    <dgm:pt modelId="{ABE8A0A6-2C6F-45AA-A644-B0CC7B123968}" type="parTrans" cxnId="{5F3E8B49-C8F4-4537-B056-473C482576EF}">
      <dgm:prSet/>
      <dgm:spPr/>
      <dgm:t>
        <a:bodyPr/>
        <a:lstStyle/>
        <a:p>
          <a:endParaRPr lang="en-US"/>
        </a:p>
      </dgm:t>
    </dgm:pt>
    <dgm:pt modelId="{D010F295-2C2B-4397-B449-CFD5139DC8EA}" type="sibTrans" cxnId="{5F3E8B49-C8F4-4537-B056-473C482576EF}">
      <dgm:prSet/>
      <dgm:spPr/>
      <dgm:t>
        <a:bodyPr/>
        <a:lstStyle/>
        <a:p>
          <a:endParaRPr lang="en-US"/>
        </a:p>
      </dgm:t>
    </dgm:pt>
    <dgm:pt modelId="{B5DCEC12-415C-442B-A282-055E33DA4EB5}">
      <dgm:prSet phldrT="[Text]" custT="1"/>
      <dgm:spPr/>
      <dgm:t>
        <a:bodyPr/>
        <a:lstStyle/>
        <a:p>
          <a:r>
            <a:rPr lang="en-US" sz="2800" dirty="0"/>
            <a:t>Print Knowledge</a:t>
          </a:r>
        </a:p>
      </dgm:t>
    </dgm:pt>
    <dgm:pt modelId="{3F4E1B0E-AF49-415A-8EB0-3EF700852581}" type="parTrans" cxnId="{31524241-740E-46FE-A058-E231C2823BEE}">
      <dgm:prSet/>
      <dgm:spPr/>
      <dgm:t>
        <a:bodyPr/>
        <a:lstStyle/>
        <a:p>
          <a:endParaRPr lang="en-US"/>
        </a:p>
      </dgm:t>
    </dgm:pt>
    <dgm:pt modelId="{58671FF7-0CD2-4554-8AEC-A8F88970DBD3}" type="sibTrans" cxnId="{31524241-740E-46FE-A058-E231C2823BEE}">
      <dgm:prSet/>
      <dgm:spPr/>
      <dgm:t>
        <a:bodyPr/>
        <a:lstStyle/>
        <a:p>
          <a:endParaRPr lang="en-US"/>
        </a:p>
      </dgm:t>
    </dgm:pt>
    <dgm:pt modelId="{28567504-BA28-41EE-90E6-34C065EAD9F6}">
      <dgm:prSet custT="1"/>
      <dgm:spPr/>
      <dgm:t>
        <a:bodyPr/>
        <a:lstStyle/>
        <a:p>
          <a:r>
            <a:rPr lang="en-US" sz="2800" dirty="0"/>
            <a:t>Reading </a:t>
          </a:r>
        </a:p>
      </dgm:t>
    </dgm:pt>
    <dgm:pt modelId="{1E8A2132-351C-4EFE-A174-774FF017D756}" type="parTrans" cxnId="{F74639AE-E02A-452D-AF3C-B4BAF3E9FB28}">
      <dgm:prSet/>
      <dgm:spPr/>
      <dgm:t>
        <a:bodyPr/>
        <a:lstStyle/>
        <a:p>
          <a:endParaRPr lang="en-US"/>
        </a:p>
      </dgm:t>
    </dgm:pt>
    <dgm:pt modelId="{4AA0A55B-2681-438E-8FB0-4CAEACB43E84}" type="sibTrans" cxnId="{F74639AE-E02A-452D-AF3C-B4BAF3E9FB28}">
      <dgm:prSet/>
      <dgm:spPr/>
      <dgm:t>
        <a:bodyPr/>
        <a:lstStyle/>
        <a:p>
          <a:endParaRPr lang="en-US"/>
        </a:p>
      </dgm:t>
    </dgm:pt>
    <dgm:pt modelId="{134615E9-BE3A-4F14-9A42-BCF02FCE867A}">
      <dgm:prSet custT="1"/>
      <dgm:spPr/>
      <dgm:t>
        <a:bodyPr/>
        <a:lstStyle/>
        <a:p>
          <a:r>
            <a:rPr lang="en-US" sz="2800" dirty="0"/>
            <a:t>Writing</a:t>
          </a:r>
        </a:p>
      </dgm:t>
    </dgm:pt>
    <dgm:pt modelId="{EC45C396-B9A3-4566-BCC9-2EBAD8DFDAFB}" type="parTrans" cxnId="{0DF578A1-9D12-4887-B791-0D563E018977}">
      <dgm:prSet/>
      <dgm:spPr/>
      <dgm:t>
        <a:bodyPr/>
        <a:lstStyle/>
        <a:p>
          <a:endParaRPr lang="en-US"/>
        </a:p>
      </dgm:t>
    </dgm:pt>
    <dgm:pt modelId="{01B9C3D4-1ABB-4EF8-A2F7-2E27D2F78D69}" type="sibTrans" cxnId="{0DF578A1-9D12-4887-B791-0D563E018977}">
      <dgm:prSet/>
      <dgm:spPr/>
      <dgm:t>
        <a:bodyPr/>
        <a:lstStyle/>
        <a:p>
          <a:endParaRPr lang="en-US"/>
        </a:p>
      </dgm:t>
    </dgm:pt>
    <dgm:pt modelId="{3DD10561-0A84-4188-B4E6-D6D737277ED6}" type="pres">
      <dgm:prSet presAssocID="{EC3FFA6A-387B-4A51-93EC-6114EBC9F404}" presName="Name0" presStyleCnt="0">
        <dgm:presLayoutVars>
          <dgm:dir/>
          <dgm:resizeHandles val="exact"/>
        </dgm:presLayoutVars>
      </dgm:prSet>
      <dgm:spPr/>
    </dgm:pt>
    <dgm:pt modelId="{D3B4D55E-2475-4D55-AC88-996CB66110CE}" type="pres">
      <dgm:prSet presAssocID="{337620C0-B595-417A-AE7C-AE98766B0DA4}" presName="node" presStyleLbl="node1" presStyleIdx="0" presStyleCnt="5">
        <dgm:presLayoutVars>
          <dgm:bulletEnabled val="1"/>
        </dgm:presLayoutVars>
      </dgm:prSet>
      <dgm:spPr/>
    </dgm:pt>
    <dgm:pt modelId="{AE1E1F93-6F55-4A53-A7FB-009DEBC69F80}" type="pres">
      <dgm:prSet presAssocID="{5FBC1198-6ADF-4565-B485-AE49B39778DD}" presName="sibTrans" presStyleLbl="sibTrans2D1" presStyleIdx="0" presStyleCnt="4"/>
      <dgm:spPr/>
    </dgm:pt>
    <dgm:pt modelId="{50F2C765-BFFE-4C0C-A80A-926A0DAAFC67}" type="pres">
      <dgm:prSet presAssocID="{5FBC1198-6ADF-4565-B485-AE49B39778DD}" presName="connectorText" presStyleLbl="sibTrans2D1" presStyleIdx="0" presStyleCnt="4"/>
      <dgm:spPr/>
    </dgm:pt>
    <dgm:pt modelId="{6791711C-AC82-4445-BB55-ED28952B9620}" type="pres">
      <dgm:prSet presAssocID="{49EFADF8-5FCA-417A-8C23-77BF544D31A8}" presName="node" presStyleLbl="node1" presStyleIdx="1" presStyleCnt="5">
        <dgm:presLayoutVars>
          <dgm:bulletEnabled val="1"/>
        </dgm:presLayoutVars>
      </dgm:prSet>
      <dgm:spPr/>
    </dgm:pt>
    <dgm:pt modelId="{EAE09636-882B-4E65-88F9-3BD40496D11A}" type="pres">
      <dgm:prSet presAssocID="{D010F295-2C2B-4397-B449-CFD5139DC8EA}" presName="sibTrans" presStyleLbl="sibTrans2D1" presStyleIdx="1" presStyleCnt="4"/>
      <dgm:spPr/>
    </dgm:pt>
    <dgm:pt modelId="{29E131D1-B794-42B1-B86A-323492441636}" type="pres">
      <dgm:prSet presAssocID="{D010F295-2C2B-4397-B449-CFD5139DC8EA}" presName="connectorText" presStyleLbl="sibTrans2D1" presStyleIdx="1" presStyleCnt="4"/>
      <dgm:spPr/>
    </dgm:pt>
    <dgm:pt modelId="{7008E130-9E65-4680-8B9B-CBC34576181B}" type="pres">
      <dgm:prSet presAssocID="{B5DCEC12-415C-442B-A282-055E33DA4EB5}" presName="node" presStyleLbl="node1" presStyleIdx="2" presStyleCnt="5">
        <dgm:presLayoutVars>
          <dgm:bulletEnabled val="1"/>
        </dgm:presLayoutVars>
      </dgm:prSet>
      <dgm:spPr/>
    </dgm:pt>
    <dgm:pt modelId="{1E83BC0B-3D7B-4647-8B0C-EB20B601F464}" type="pres">
      <dgm:prSet presAssocID="{58671FF7-0CD2-4554-8AEC-A8F88970DBD3}" presName="sibTrans" presStyleLbl="sibTrans2D1" presStyleIdx="2" presStyleCnt="4"/>
      <dgm:spPr/>
    </dgm:pt>
    <dgm:pt modelId="{7B501294-8E5A-4D5E-B7DF-B9B40431476B}" type="pres">
      <dgm:prSet presAssocID="{58671FF7-0CD2-4554-8AEC-A8F88970DBD3}" presName="connectorText" presStyleLbl="sibTrans2D1" presStyleIdx="2" presStyleCnt="4"/>
      <dgm:spPr/>
    </dgm:pt>
    <dgm:pt modelId="{92C38C76-418A-42CC-B98A-30CF37BEE336}" type="pres">
      <dgm:prSet presAssocID="{28567504-BA28-41EE-90E6-34C065EAD9F6}" presName="node" presStyleLbl="node1" presStyleIdx="3" presStyleCnt="5" custLinFactNeighborX="542" custLinFactNeighborY="870">
        <dgm:presLayoutVars>
          <dgm:bulletEnabled val="1"/>
        </dgm:presLayoutVars>
      </dgm:prSet>
      <dgm:spPr/>
    </dgm:pt>
    <dgm:pt modelId="{C764F59D-6985-4FFB-9996-A419D099245D}" type="pres">
      <dgm:prSet presAssocID="{4AA0A55B-2681-438E-8FB0-4CAEACB43E84}" presName="sibTrans" presStyleLbl="sibTrans2D1" presStyleIdx="3" presStyleCnt="4"/>
      <dgm:spPr/>
    </dgm:pt>
    <dgm:pt modelId="{E8C7E0A5-109D-404D-B893-1CB52AA79636}" type="pres">
      <dgm:prSet presAssocID="{4AA0A55B-2681-438E-8FB0-4CAEACB43E84}" presName="connectorText" presStyleLbl="sibTrans2D1" presStyleIdx="3" presStyleCnt="4"/>
      <dgm:spPr/>
    </dgm:pt>
    <dgm:pt modelId="{DC6770FB-1FAB-4451-96EB-1C820EB17EF0}" type="pres">
      <dgm:prSet presAssocID="{134615E9-BE3A-4F14-9A42-BCF02FCE867A}" presName="node" presStyleLbl="node1" presStyleIdx="4" presStyleCnt="5">
        <dgm:presLayoutVars>
          <dgm:bulletEnabled val="1"/>
        </dgm:presLayoutVars>
      </dgm:prSet>
      <dgm:spPr/>
    </dgm:pt>
  </dgm:ptLst>
  <dgm:cxnLst>
    <dgm:cxn modelId="{DB300736-6B79-4971-9DF6-74BDC4CF8917}" type="presOf" srcId="{D010F295-2C2B-4397-B449-CFD5139DC8EA}" destId="{29E131D1-B794-42B1-B86A-323492441636}" srcOrd="1" destOrd="0" presId="urn:microsoft.com/office/officeart/2005/8/layout/process1"/>
    <dgm:cxn modelId="{31524241-740E-46FE-A058-E231C2823BEE}" srcId="{EC3FFA6A-387B-4A51-93EC-6114EBC9F404}" destId="{B5DCEC12-415C-442B-A282-055E33DA4EB5}" srcOrd="2" destOrd="0" parTransId="{3F4E1B0E-AF49-415A-8EB0-3EF700852581}" sibTransId="{58671FF7-0CD2-4554-8AEC-A8F88970DBD3}"/>
    <dgm:cxn modelId="{5F3E8B49-C8F4-4537-B056-473C482576EF}" srcId="{EC3FFA6A-387B-4A51-93EC-6114EBC9F404}" destId="{49EFADF8-5FCA-417A-8C23-77BF544D31A8}" srcOrd="1" destOrd="0" parTransId="{ABE8A0A6-2C6F-45AA-A644-B0CC7B123968}" sibTransId="{D010F295-2C2B-4397-B449-CFD5139DC8EA}"/>
    <dgm:cxn modelId="{EE172D7D-8461-4A47-8E8C-10D13119FFCB}" type="presOf" srcId="{28567504-BA28-41EE-90E6-34C065EAD9F6}" destId="{92C38C76-418A-42CC-B98A-30CF37BEE336}" srcOrd="0" destOrd="0" presId="urn:microsoft.com/office/officeart/2005/8/layout/process1"/>
    <dgm:cxn modelId="{7D56A583-0AD2-4083-8326-F2A87544FA37}" type="presOf" srcId="{134615E9-BE3A-4F14-9A42-BCF02FCE867A}" destId="{DC6770FB-1FAB-4451-96EB-1C820EB17EF0}" srcOrd="0" destOrd="0" presId="urn:microsoft.com/office/officeart/2005/8/layout/process1"/>
    <dgm:cxn modelId="{BDF70E87-BF7C-4F5A-8786-E9BA947B5DFC}" srcId="{EC3FFA6A-387B-4A51-93EC-6114EBC9F404}" destId="{337620C0-B595-417A-AE7C-AE98766B0DA4}" srcOrd="0" destOrd="0" parTransId="{A8EBD82F-3999-4C1F-864F-B2A6FDFDEB15}" sibTransId="{5FBC1198-6ADF-4565-B485-AE49B39778DD}"/>
    <dgm:cxn modelId="{E5514591-AA79-4B52-8A37-917ED113D523}" type="presOf" srcId="{D010F295-2C2B-4397-B449-CFD5139DC8EA}" destId="{EAE09636-882B-4E65-88F9-3BD40496D11A}" srcOrd="0" destOrd="0" presId="urn:microsoft.com/office/officeart/2005/8/layout/process1"/>
    <dgm:cxn modelId="{FB269A93-0B5B-4ADC-9BF0-21C95DFE5B69}" type="presOf" srcId="{4AA0A55B-2681-438E-8FB0-4CAEACB43E84}" destId="{E8C7E0A5-109D-404D-B893-1CB52AA79636}" srcOrd="1" destOrd="0" presId="urn:microsoft.com/office/officeart/2005/8/layout/process1"/>
    <dgm:cxn modelId="{9742D99B-2C4D-477B-B667-2B6E5B2A473B}" type="presOf" srcId="{EC3FFA6A-387B-4A51-93EC-6114EBC9F404}" destId="{3DD10561-0A84-4188-B4E6-D6D737277ED6}" srcOrd="0" destOrd="0" presId="urn:microsoft.com/office/officeart/2005/8/layout/process1"/>
    <dgm:cxn modelId="{8C9A6B9F-93B4-49BD-90E0-EE7D3E625F23}" type="presOf" srcId="{58671FF7-0CD2-4554-8AEC-A8F88970DBD3}" destId="{1E83BC0B-3D7B-4647-8B0C-EB20B601F464}" srcOrd="0" destOrd="0" presId="urn:microsoft.com/office/officeart/2005/8/layout/process1"/>
    <dgm:cxn modelId="{0DF578A1-9D12-4887-B791-0D563E018977}" srcId="{EC3FFA6A-387B-4A51-93EC-6114EBC9F404}" destId="{134615E9-BE3A-4F14-9A42-BCF02FCE867A}" srcOrd="4" destOrd="0" parTransId="{EC45C396-B9A3-4566-BCC9-2EBAD8DFDAFB}" sibTransId="{01B9C3D4-1ABB-4EF8-A2F7-2E27D2F78D69}"/>
    <dgm:cxn modelId="{B6463AA4-3D7C-476F-A356-B83281225247}" type="presOf" srcId="{B5DCEC12-415C-442B-A282-055E33DA4EB5}" destId="{7008E130-9E65-4680-8B9B-CBC34576181B}" srcOrd="0" destOrd="0" presId="urn:microsoft.com/office/officeart/2005/8/layout/process1"/>
    <dgm:cxn modelId="{F043C7A5-01A3-40A9-B533-03DD533434E8}" type="presOf" srcId="{58671FF7-0CD2-4554-8AEC-A8F88970DBD3}" destId="{7B501294-8E5A-4D5E-B7DF-B9B40431476B}" srcOrd="1" destOrd="0" presId="urn:microsoft.com/office/officeart/2005/8/layout/process1"/>
    <dgm:cxn modelId="{BF93EAA9-0E5C-4059-8B9C-9EDFD18B2B40}" type="presOf" srcId="{49EFADF8-5FCA-417A-8C23-77BF544D31A8}" destId="{6791711C-AC82-4445-BB55-ED28952B9620}" srcOrd="0" destOrd="0" presId="urn:microsoft.com/office/officeart/2005/8/layout/process1"/>
    <dgm:cxn modelId="{5B275AAA-EFE7-4C68-B87E-75727CB7B39F}" type="presOf" srcId="{4AA0A55B-2681-438E-8FB0-4CAEACB43E84}" destId="{C764F59D-6985-4FFB-9996-A419D099245D}" srcOrd="0" destOrd="0" presId="urn:microsoft.com/office/officeart/2005/8/layout/process1"/>
    <dgm:cxn modelId="{F74639AE-E02A-452D-AF3C-B4BAF3E9FB28}" srcId="{EC3FFA6A-387B-4A51-93EC-6114EBC9F404}" destId="{28567504-BA28-41EE-90E6-34C065EAD9F6}" srcOrd="3" destOrd="0" parTransId="{1E8A2132-351C-4EFE-A174-774FF017D756}" sibTransId="{4AA0A55B-2681-438E-8FB0-4CAEACB43E84}"/>
    <dgm:cxn modelId="{3885A1BB-A0A3-4B76-B42C-54D0D312B797}" type="presOf" srcId="{5FBC1198-6ADF-4565-B485-AE49B39778DD}" destId="{50F2C765-BFFE-4C0C-A80A-926A0DAAFC67}" srcOrd="1" destOrd="0" presId="urn:microsoft.com/office/officeart/2005/8/layout/process1"/>
    <dgm:cxn modelId="{BDB9F4C1-521A-4F48-9715-4A389F1C9FEC}" type="presOf" srcId="{337620C0-B595-417A-AE7C-AE98766B0DA4}" destId="{D3B4D55E-2475-4D55-AC88-996CB66110CE}" srcOrd="0" destOrd="0" presId="urn:microsoft.com/office/officeart/2005/8/layout/process1"/>
    <dgm:cxn modelId="{402AD3C9-97E8-4D2D-950A-8E3B0B019C1F}" type="presOf" srcId="{5FBC1198-6ADF-4565-B485-AE49B39778DD}" destId="{AE1E1F93-6F55-4A53-A7FB-009DEBC69F80}" srcOrd="0" destOrd="0" presId="urn:microsoft.com/office/officeart/2005/8/layout/process1"/>
    <dgm:cxn modelId="{2806340A-B3A0-47A3-84D4-594E3336F7E3}" type="presParOf" srcId="{3DD10561-0A84-4188-B4E6-D6D737277ED6}" destId="{D3B4D55E-2475-4D55-AC88-996CB66110CE}" srcOrd="0" destOrd="0" presId="urn:microsoft.com/office/officeart/2005/8/layout/process1"/>
    <dgm:cxn modelId="{F63EDB7C-8807-4203-9971-1CEB64E46F90}" type="presParOf" srcId="{3DD10561-0A84-4188-B4E6-D6D737277ED6}" destId="{AE1E1F93-6F55-4A53-A7FB-009DEBC69F80}" srcOrd="1" destOrd="0" presId="urn:microsoft.com/office/officeart/2005/8/layout/process1"/>
    <dgm:cxn modelId="{0696C152-E164-40F1-A30D-0672C27B6A5E}" type="presParOf" srcId="{AE1E1F93-6F55-4A53-A7FB-009DEBC69F80}" destId="{50F2C765-BFFE-4C0C-A80A-926A0DAAFC67}" srcOrd="0" destOrd="0" presId="urn:microsoft.com/office/officeart/2005/8/layout/process1"/>
    <dgm:cxn modelId="{3B3DD4D4-814D-4240-BE54-299FF6B46116}" type="presParOf" srcId="{3DD10561-0A84-4188-B4E6-D6D737277ED6}" destId="{6791711C-AC82-4445-BB55-ED28952B9620}" srcOrd="2" destOrd="0" presId="urn:microsoft.com/office/officeart/2005/8/layout/process1"/>
    <dgm:cxn modelId="{3BF58864-F9DA-4A7F-A788-584E3A58D6E0}" type="presParOf" srcId="{3DD10561-0A84-4188-B4E6-D6D737277ED6}" destId="{EAE09636-882B-4E65-88F9-3BD40496D11A}" srcOrd="3" destOrd="0" presId="urn:microsoft.com/office/officeart/2005/8/layout/process1"/>
    <dgm:cxn modelId="{19667F64-C2D5-4BBF-A4AC-D4E6FF82B735}" type="presParOf" srcId="{EAE09636-882B-4E65-88F9-3BD40496D11A}" destId="{29E131D1-B794-42B1-B86A-323492441636}" srcOrd="0" destOrd="0" presId="urn:microsoft.com/office/officeart/2005/8/layout/process1"/>
    <dgm:cxn modelId="{204EB904-815A-4044-8DF0-6B7148A2BBAD}" type="presParOf" srcId="{3DD10561-0A84-4188-B4E6-D6D737277ED6}" destId="{7008E130-9E65-4680-8B9B-CBC34576181B}" srcOrd="4" destOrd="0" presId="urn:microsoft.com/office/officeart/2005/8/layout/process1"/>
    <dgm:cxn modelId="{0FBE85AF-EF17-49A1-B018-22ACA7CBC7DB}" type="presParOf" srcId="{3DD10561-0A84-4188-B4E6-D6D737277ED6}" destId="{1E83BC0B-3D7B-4647-8B0C-EB20B601F464}" srcOrd="5" destOrd="0" presId="urn:microsoft.com/office/officeart/2005/8/layout/process1"/>
    <dgm:cxn modelId="{BA277B16-8A86-4A69-96BD-9CDCCCA8DA7B}" type="presParOf" srcId="{1E83BC0B-3D7B-4647-8B0C-EB20B601F464}" destId="{7B501294-8E5A-4D5E-B7DF-B9B40431476B}" srcOrd="0" destOrd="0" presId="urn:microsoft.com/office/officeart/2005/8/layout/process1"/>
    <dgm:cxn modelId="{6F6F355B-8283-4BA1-A02D-75753506D499}" type="presParOf" srcId="{3DD10561-0A84-4188-B4E6-D6D737277ED6}" destId="{92C38C76-418A-42CC-B98A-30CF37BEE336}" srcOrd="6" destOrd="0" presId="urn:microsoft.com/office/officeart/2005/8/layout/process1"/>
    <dgm:cxn modelId="{37B2EEF8-EF95-4C72-9CD7-E862B67CDD88}" type="presParOf" srcId="{3DD10561-0A84-4188-B4E6-D6D737277ED6}" destId="{C764F59D-6985-4FFB-9996-A419D099245D}" srcOrd="7" destOrd="0" presId="urn:microsoft.com/office/officeart/2005/8/layout/process1"/>
    <dgm:cxn modelId="{493474CD-386B-4D41-B34D-D585EFE1D899}" type="presParOf" srcId="{C764F59D-6985-4FFB-9996-A419D099245D}" destId="{E8C7E0A5-109D-404D-B893-1CB52AA79636}" srcOrd="0" destOrd="0" presId="urn:microsoft.com/office/officeart/2005/8/layout/process1"/>
    <dgm:cxn modelId="{E2245002-F662-4EDB-8410-B800A7C0D292}" type="presParOf" srcId="{3DD10561-0A84-4188-B4E6-D6D737277ED6}" destId="{DC6770FB-1FAB-4451-96EB-1C820EB17EF0}" srcOrd="8"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71A11-6B46-4AF8-A508-C6650987C783}">
      <dsp:nvSpPr>
        <dsp:cNvPr id="0" name=""/>
        <dsp:cNvSpPr/>
      </dsp:nvSpPr>
      <dsp:spPr>
        <a:xfrm>
          <a:off x="4045" y="1166581"/>
          <a:ext cx="3944771" cy="1577908"/>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Participation</a:t>
          </a:r>
          <a:endParaRPr lang="en-US" sz="4600" kern="1200" dirty="0"/>
        </a:p>
      </dsp:txBody>
      <dsp:txXfrm>
        <a:off x="4045" y="1166581"/>
        <a:ext cx="3944771" cy="1577908"/>
      </dsp:txXfrm>
    </dsp:sp>
    <dsp:sp modelId="{845B9502-8CCC-409D-BB04-78A39AC1283C}">
      <dsp:nvSpPr>
        <dsp:cNvPr id="0" name=""/>
        <dsp:cNvSpPr/>
      </dsp:nvSpPr>
      <dsp:spPr>
        <a:xfrm>
          <a:off x="4045" y="2744489"/>
          <a:ext cx="3944771" cy="4367245"/>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1-on-1 models with adult</a:t>
          </a:r>
        </a:p>
        <a:p>
          <a:pPr marL="285750" lvl="1" indent="-285750" algn="l" defTabSz="1244600">
            <a:lnSpc>
              <a:spcPct val="90000"/>
            </a:lnSpc>
            <a:spcBef>
              <a:spcPct val="0"/>
            </a:spcBef>
            <a:spcAft>
              <a:spcPct val="15000"/>
            </a:spcAft>
            <a:buChar char="•"/>
          </a:pPr>
          <a:r>
            <a:rPr lang="en-US" sz="2800" kern="1200" dirty="0"/>
            <a:t>Peer Interactions and socializing in group settings</a:t>
          </a:r>
        </a:p>
        <a:p>
          <a:pPr marL="285750" lvl="1" indent="-285750" algn="l" defTabSz="1244600">
            <a:lnSpc>
              <a:spcPct val="90000"/>
            </a:lnSpc>
            <a:spcBef>
              <a:spcPct val="0"/>
            </a:spcBef>
            <a:spcAft>
              <a:spcPct val="15000"/>
            </a:spcAft>
            <a:buChar char="•"/>
          </a:pPr>
          <a:r>
            <a:rPr lang="en-US" sz="2800" kern="1200" dirty="0"/>
            <a:t>Providing ample time for communicator to reply</a:t>
          </a:r>
        </a:p>
        <a:p>
          <a:pPr marL="285750" lvl="1" indent="-285750" algn="l" defTabSz="1244600">
            <a:lnSpc>
              <a:spcPct val="90000"/>
            </a:lnSpc>
            <a:spcBef>
              <a:spcPct val="0"/>
            </a:spcBef>
            <a:spcAft>
              <a:spcPct val="15000"/>
            </a:spcAft>
            <a:buChar char="•"/>
          </a:pPr>
          <a:r>
            <a:rPr lang="en-US" sz="2800" kern="1200" dirty="0"/>
            <a:t>In a variety of settings</a:t>
          </a:r>
        </a:p>
      </dsp:txBody>
      <dsp:txXfrm>
        <a:off x="4045" y="2744489"/>
        <a:ext cx="3944771" cy="4367245"/>
      </dsp:txXfrm>
    </dsp:sp>
    <dsp:sp modelId="{C7077F0E-B578-47B2-8805-2DAC5BD1E7B2}">
      <dsp:nvSpPr>
        <dsp:cNvPr id="0" name=""/>
        <dsp:cNvSpPr/>
      </dsp:nvSpPr>
      <dsp:spPr>
        <a:xfrm>
          <a:off x="4501085" y="1166581"/>
          <a:ext cx="3944771" cy="1577908"/>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Opportunities</a:t>
          </a:r>
          <a:endParaRPr lang="en-US" sz="4600" kern="1200" dirty="0"/>
        </a:p>
      </dsp:txBody>
      <dsp:txXfrm>
        <a:off x="4501085" y="1166581"/>
        <a:ext cx="3944771" cy="1577908"/>
      </dsp:txXfrm>
    </dsp:sp>
    <dsp:sp modelId="{DDE85189-3D9E-4040-9464-6B821B331E90}">
      <dsp:nvSpPr>
        <dsp:cNvPr id="0" name=""/>
        <dsp:cNvSpPr/>
      </dsp:nvSpPr>
      <dsp:spPr>
        <a:xfrm>
          <a:off x="4501085" y="2744489"/>
          <a:ext cx="3944771" cy="4367245"/>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Practicing throughout the day</a:t>
          </a:r>
        </a:p>
        <a:p>
          <a:pPr marL="285750" lvl="1" indent="-285750" algn="l" defTabSz="1244600">
            <a:lnSpc>
              <a:spcPct val="90000"/>
            </a:lnSpc>
            <a:spcBef>
              <a:spcPct val="0"/>
            </a:spcBef>
            <a:spcAft>
              <a:spcPct val="15000"/>
            </a:spcAft>
            <a:buChar char="•"/>
          </a:pPr>
          <a:r>
            <a:rPr lang="en-US" sz="2800" kern="1200" dirty="0"/>
            <a:t>Diverse conversations, topics, across communication partners</a:t>
          </a:r>
        </a:p>
        <a:p>
          <a:pPr marL="285750" lvl="1" indent="-285750" algn="l" defTabSz="1244600">
            <a:lnSpc>
              <a:spcPct val="90000"/>
            </a:lnSpc>
            <a:spcBef>
              <a:spcPct val="0"/>
            </a:spcBef>
            <a:spcAft>
              <a:spcPct val="15000"/>
            </a:spcAft>
            <a:buChar char="•"/>
          </a:pPr>
          <a:r>
            <a:rPr lang="en-US" sz="2800" kern="1200" dirty="0"/>
            <a:t>Having the vocabulary needed to participate in conversation, topics, subjects</a:t>
          </a:r>
        </a:p>
      </dsp:txBody>
      <dsp:txXfrm>
        <a:off x="4501085" y="2744489"/>
        <a:ext cx="3944771" cy="4367245"/>
      </dsp:txXfrm>
    </dsp:sp>
    <dsp:sp modelId="{6F0A45AD-1602-439F-9350-B9B72046322F}">
      <dsp:nvSpPr>
        <dsp:cNvPr id="0" name=""/>
        <dsp:cNvSpPr/>
      </dsp:nvSpPr>
      <dsp:spPr>
        <a:xfrm>
          <a:off x="8998124" y="1166581"/>
          <a:ext cx="3944771" cy="1577908"/>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Access</a:t>
          </a:r>
          <a:endParaRPr lang="en-US" sz="6500" kern="1200" dirty="0"/>
        </a:p>
      </dsp:txBody>
      <dsp:txXfrm>
        <a:off x="8998124" y="1166581"/>
        <a:ext cx="3944771" cy="1577908"/>
      </dsp:txXfrm>
    </dsp:sp>
    <dsp:sp modelId="{D26B1DC7-572C-4261-AE25-7AC00F89479E}">
      <dsp:nvSpPr>
        <dsp:cNvPr id="0" name=""/>
        <dsp:cNvSpPr/>
      </dsp:nvSpPr>
      <dsp:spPr>
        <a:xfrm>
          <a:off x="8998124" y="2744489"/>
          <a:ext cx="3944771" cy="4367245"/>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Physical</a:t>
          </a:r>
        </a:p>
        <a:p>
          <a:pPr marL="571500" lvl="2" indent="-285750" algn="l" defTabSz="1244600">
            <a:lnSpc>
              <a:spcPct val="90000"/>
            </a:lnSpc>
            <a:spcBef>
              <a:spcPct val="0"/>
            </a:spcBef>
            <a:spcAft>
              <a:spcPct val="15000"/>
            </a:spcAft>
            <a:buChar char="•"/>
          </a:pPr>
          <a:r>
            <a:rPr lang="en-US" sz="2800" kern="1200" dirty="0"/>
            <a:t>Online books, font sizes, thicker pages</a:t>
          </a:r>
        </a:p>
        <a:p>
          <a:pPr marL="285750" lvl="1" indent="-285750" algn="l" defTabSz="1244600">
            <a:lnSpc>
              <a:spcPct val="90000"/>
            </a:lnSpc>
            <a:spcBef>
              <a:spcPct val="0"/>
            </a:spcBef>
            <a:spcAft>
              <a:spcPct val="15000"/>
            </a:spcAft>
            <a:buChar char="•"/>
          </a:pPr>
          <a:r>
            <a:rPr lang="en-US" sz="2800" kern="1200" dirty="0"/>
            <a:t>Linguistic</a:t>
          </a:r>
        </a:p>
        <a:p>
          <a:pPr marL="571500" lvl="2" indent="-285750" algn="l" defTabSz="1244600">
            <a:lnSpc>
              <a:spcPct val="90000"/>
            </a:lnSpc>
            <a:spcBef>
              <a:spcPct val="0"/>
            </a:spcBef>
            <a:spcAft>
              <a:spcPct val="15000"/>
            </a:spcAft>
            <a:buChar char="•"/>
          </a:pPr>
          <a:r>
            <a:rPr lang="en-US" sz="2800" kern="1200" dirty="0"/>
            <a:t>Meet the language level of the student</a:t>
          </a:r>
        </a:p>
        <a:p>
          <a:pPr marL="285750" lvl="1" indent="-285750" algn="l" defTabSz="1244600">
            <a:lnSpc>
              <a:spcPct val="90000"/>
            </a:lnSpc>
            <a:spcBef>
              <a:spcPct val="0"/>
            </a:spcBef>
            <a:spcAft>
              <a:spcPct val="15000"/>
            </a:spcAft>
            <a:buChar char="•"/>
          </a:pPr>
          <a:r>
            <a:rPr lang="en-US" sz="2800" kern="1200" dirty="0"/>
            <a:t> Cognitive</a:t>
          </a:r>
        </a:p>
        <a:p>
          <a:pPr marL="571500" lvl="2" indent="-285750" algn="l" defTabSz="1244600">
            <a:lnSpc>
              <a:spcPct val="90000"/>
            </a:lnSpc>
            <a:spcBef>
              <a:spcPct val="0"/>
            </a:spcBef>
            <a:spcAft>
              <a:spcPct val="15000"/>
            </a:spcAft>
            <a:buChar char="•"/>
          </a:pPr>
          <a:r>
            <a:rPr lang="en-US" sz="2800" kern="1200" dirty="0"/>
            <a:t>Vocabulary use, adding pictures and symbols to text</a:t>
          </a:r>
        </a:p>
      </dsp:txBody>
      <dsp:txXfrm>
        <a:off x="8998124" y="2744489"/>
        <a:ext cx="3944771" cy="43672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4D55E-2475-4D55-AC88-996CB66110CE}">
      <dsp:nvSpPr>
        <dsp:cNvPr id="0" name=""/>
        <dsp:cNvSpPr/>
      </dsp:nvSpPr>
      <dsp:spPr>
        <a:xfrm>
          <a:off x="6321" y="555076"/>
          <a:ext cx="1959742" cy="1175845"/>
        </a:xfrm>
        <a:prstGeom prst="roundRect">
          <a:avLst>
            <a:gd name="adj" fmla="val 10000"/>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Literacy Socialization</a:t>
          </a:r>
        </a:p>
      </dsp:txBody>
      <dsp:txXfrm>
        <a:off x="40760" y="589515"/>
        <a:ext cx="1890864" cy="1106967"/>
      </dsp:txXfrm>
    </dsp:sp>
    <dsp:sp modelId="{AE1E1F93-6F55-4A53-A7FB-009DEBC69F80}">
      <dsp:nvSpPr>
        <dsp:cNvPr id="0" name=""/>
        <dsp:cNvSpPr/>
      </dsp:nvSpPr>
      <dsp:spPr>
        <a:xfrm>
          <a:off x="2162038" y="899991"/>
          <a:ext cx="415465" cy="486016"/>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2162038" y="997194"/>
        <a:ext cx="290826" cy="291610"/>
      </dsp:txXfrm>
    </dsp:sp>
    <dsp:sp modelId="{6791711C-AC82-4445-BB55-ED28952B9620}">
      <dsp:nvSpPr>
        <dsp:cNvPr id="0" name=""/>
        <dsp:cNvSpPr/>
      </dsp:nvSpPr>
      <dsp:spPr>
        <a:xfrm>
          <a:off x="2749960" y="555076"/>
          <a:ext cx="1959742" cy="1175845"/>
        </a:xfrm>
        <a:prstGeom prst="roundRect">
          <a:avLst>
            <a:gd name="adj" fmla="val 10000"/>
          </a:avLst>
        </a:prstGeom>
        <a:solidFill>
          <a:schemeClr val="accent4">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Phonological Awareness</a:t>
          </a:r>
        </a:p>
      </dsp:txBody>
      <dsp:txXfrm>
        <a:off x="2784399" y="589515"/>
        <a:ext cx="1890864" cy="1106967"/>
      </dsp:txXfrm>
    </dsp:sp>
    <dsp:sp modelId="{EAE09636-882B-4E65-88F9-3BD40496D11A}">
      <dsp:nvSpPr>
        <dsp:cNvPr id="0" name=""/>
        <dsp:cNvSpPr/>
      </dsp:nvSpPr>
      <dsp:spPr>
        <a:xfrm>
          <a:off x="4905677" y="899991"/>
          <a:ext cx="415465" cy="486016"/>
        </a:xfrm>
        <a:prstGeom prst="rightArrow">
          <a:avLst>
            <a:gd name="adj1" fmla="val 60000"/>
            <a:gd name="adj2" fmla="val 50000"/>
          </a:avLst>
        </a:prstGeom>
        <a:solidFill>
          <a:schemeClr val="accent4">
            <a:shade val="90000"/>
            <a:hueOff val="0"/>
            <a:satOff val="0"/>
            <a:lumOff val="245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905677" y="997194"/>
        <a:ext cx="290826" cy="291610"/>
      </dsp:txXfrm>
    </dsp:sp>
    <dsp:sp modelId="{7008E130-9E65-4680-8B9B-CBC34576181B}">
      <dsp:nvSpPr>
        <dsp:cNvPr id="0" name=""/>
        <dsp:cNvSpPr/>
      </dsp:nvSpPr>
      <dsp:spPr>
        <a:xfrm>
          <a:off x="5493599" y="555076"/>
          <a:ext cx="1959742" cy="1175845"/>
        </a:xfrm>
        <a:prstGeom prst="roundRect">
          <a:avLst>
            <a:gd name="adj" fmla="val 10000"/>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Print Knowledge</a:t>
          </a:r>
        </a:p>
      </dsp:txBody>
      <dsp:txXfrm>
        <a:off x="5528038" y="589515"/>
        <a:ext cx="1890864" cy="1106967"/>
      </dsp:txXfrm>
    </dsp:sp>
    <dsp:sp modelId="{1E83BC0B-3D7B-4647-8B0C-EB20B601F464}">
      <dsp:nvSpPr>
        <dsp:cNvPr id="0" name=""/>
        <dsp:cNvSpPr/>
      </dsp:nvSpPr>
      <dsp:spPr>
        <a:xfrm rot="12798">
          <a:off x="7650377" y="905150"/>
          <a:ext cx="417720" cy="486016"/>
        </a:xfrm>
        <a:prstGeom prst="rightArrow">
          <a:avLst>
            <a:gd name="adj1" fmla="val 60000"/>
            <a:gd name="adj2" fmla="val 50000"/>
          </a:avLst>
        </a:prstGeom>
        <a:solidFill>
          <a:schemeClr val="accent4">
            <a:shade val="90000"/>
            <a:hueOff val="0"/>
            <a:satOff val="0"/>
            <a:lumOff val="4902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650377" y="1002120"/>
        <a:ext cx="292404" cy="291610"/>
      </dsp:txXfrm>
    </dsp:sp>
    <dsp:sp modelId="{92C38C76-418A-42CC-B98A-30CF37BEE336}">
      <dsp:nvSpPr>
        <dsp:cNvPr id="0" name=""/>
        <dsp:cNvSpPr/>
      </dsp:nvSpPr>
      <dsp:spPr>
        <a:xfrm>
          <a:off x="8241487" y="565306"/>
          <a:ext cx="1959742" cy="1175845"/>
        </a:xfrm>
        <a:prstGeom prst="roundRect">
          <a:avLst>
            <a:gd name="adj" fmla="val 10000"/>
          </a:avLst>
        </a:prstGeom>
        <a:solidFill>
          <a:schemeClr val="accent4">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Reading </a:t>
          </a:r>
        </a:p>
      </dsp:txBody>
      <dsp:txXfrm>
        <a:off x="8275926" y="599745"/>
        <a:ext cx="1890864" cy="1106967"/>
      </dsp:txXfrm>
    </dsp:sp>
    <dsp:sp modelId="{C764F59D-6985-4FFB-9996-A419D099245D}">
      <dsp:nvSpPr>
        <dsp:cNvPr id="0" name=""/>
        <dsp:cNvSpPr/>
      </dsp:nvSpPr>
      <dsp:spPr>
        <a:xfrm rot="21587162">
          <a:off x="10396140" y="905062"/>
          <a:ext cx="413216" cy="486016"/>
        </a:xfrm>
        <a:prstGeom prst="rightArrow">
          <a:avLst>
            <a:gd name="adj1" fmla="val 60000"/>
            <a:gd name="adj2" fmla="val 50000"/>
          </a:avLst>
        </a:prstGeom>
        <a:solidFill>
          <a:schemeClr val="accent4">
            <a:shade val="90000"/>
            <a:hueOff val="0"/>
            <a:satOff val="0"/>
            <a:lumOff val="735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10396140" y="1002496"/>
        <a:ext cx="289251" cy="291610"/>
      </dsp:txXfrm>
    </dsp:sp>
    <dsp:sp modelId="{DC6770FB-1FAB-4451-96EB-1C820EB17EF0}">
      <dsp:nvSpPr>
        <dsp:cNvPr id="0" name=""/>
        <dsp:cNvSpPr/>
      </dsp:nvSpPr>
      <dsp:spPr>
        <a:xfrm>
          <a:off x="10980878" y="555076"/>
          <a:ext cx="1959742" cy="1175845"/>
        </a:xfrm>
        <a:prstGeom prst="roundRect">
          <a:avLst>
            <a:gd name="adj" fmla="val 10000"/>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Writing</a:t>
          </a:r>
        </a:p>
      </dsp:txBody>
      <dsp:txXfrm>
        <a:off x="11015317" y="589515"/>
        <a:ext cx="1890864" cy="110696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100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172200" y="609600"/>
            <a:ext cx="31242000" cy="4555093"/>
          </a:xfrm>
          <a:prstGeom prst="rect">
            <a:avLst/>
          </a:prstGeom>
          <a:noFill/>
          <a:ln w="9525">
            <a:noFill/>
            <a:miter lim="800000"/>
            <a:headEnd/>
            <a:tailEnd/>
          </a:ln>
        </p:spPr>
        <p:txBody>
          <a:bodyPr wrap="square" lIns="91440" tIns="45720" rIns="91440" bIns="45720" anchor="t">
            <a:spAutoFit/>
          </a:bodyPr>
          <a:lstStyle/>
          <a:p>
            <a:pPr algn="ctr">
              <a:spcBef>
                <a:spcPts val="600"/>
              </a:spcBef>
            </a:pPr>
            <a:r>
              <a:rPr lang="en-US" sz="8000" b="1" dirty="0"/>
              <a:t>Supporting the Development of Early Literacy for Children Using Augmentative and Alternative Communication (AAC)</a:t>
            </a:r>
          </a:p>
          <a:p>
            <a:pPr algn="ctr">
              <a:spcBef>
                <a:spcPts val="600"/>
              </a:spcBef>
            </a:pPr>
            <a:r>
              <a:rPr lang="en-US" sz="6600" dirty="0">
                <a:latin typeface="Times New Roman"/>
                <a:cs typeface="Times New Roman"/>
              </a:rPr>
              <a:t>Logan Winter Graduate Student and Dr. Elaine Pyle Writing Supervisor</a:t>
            </a:r>
            <a:endParaRPr lang="en-US" sz="6600" dirty="0">
              <a:cs typeface="Times New Roman"/>
            </a:endParaRPr>
          </a:p>
          <a:p>
            <a:pPr algn="ctr">
              <a:spcBef>
                <a:spcPts val="600"/>
              </a:spcBef>
            </a:pPr>
            <a:r>
              <a:rPr lang="en-US" sz="4800" i="1" dirty="0">
                <a:latin typeface="Times New Roman"/>
                <a:cs typeface="Times New Roman"/>
              </a:rPr>
              <a:t>Speech Language Hearing Sciences Department </a:t>
            </a:r>
          </a:p>
        </p:txBody>
      </p:sp>
      <p:sp>
        <p:nvSpPr>
          <p:cNvPr id="2055" name="Text Box 11"/>
          <p:cNvSpPr txBox="1">
            <a:spLocks noChangeArrowheads="1"/>
          </p:cNvSpPr>
          <p:nvPr/>
        </p:nvSpPr>
        <p:spPr bwMode="auto">
          <a:xfrm>
            <a:off x="959862" y="5381868"/>
            <a:ext cx="13081000" cy="830997"/>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Introduction</a:t>
            </a:r>
            <a:endParaRPr lang="en-US" sz="4800" b="1" i="1" dirty="0"/>
          </a:p>
        </p:txBody>
      </p:sp>
      <p:sp>
        <p:nvSpPr>
          <p:cNvPr id="10" name="Text Box 11">
            <a:extLst>
              <a:ext uri="{FF2B5EF4-FFF2-40B4-BE49-F238E27FC236}">
                <a16:creationId xmlns:a16="http://schemas.microsoft.com/office/drawing/2014/main" id="{FE7551BD-44E7-3E4A-80D2-590EE5D8D1C4}"/>
              </a:ext>
            </a:extLst>
          </p:cNvPr>
          <p:cNvSpPr txBox="1">
            <a:spLocks noChangeArrowheads="1"/>
          </p:cNvSpPr>
          <p:nvPr/>
        </p:nvSpPr>
        <p:spPr bwMode="auto">
          <a:xfrm>
            <a:off x="37444680" y="29926214"/>
            <a:ext cx="6658625" cy="2246769"/>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3200" b="1" i="1" dirty="0">
                <a:latin typeface="Times New Roman"/>
                <a:cs typeface="Times New Roman"/>
              </a:rPr>
              <a:t>Evaluate this poster</a:t>
            </a:r>
          </a:p>
          <a:p>
            <a:pPr algn="just">
              <a:spcBef>
                <a:spcPct val="50000"/>
              </a:spcBef>
            </a:pPr>
            <a:r>
              <a:rPr lang="en-US" dirty="0"/>
              <a:t>Presentation ID: </a:t>
            </a:r>
            <a:r>
              <a:rPr lang="en-US" b="0" i="0" dirty="0">
                <a:solidFill>
                  <a:srgbClr val="544F47"/>
                </a:solidFill>
                <a:effectLst/>
                <a:latin typeface="ScalaSansWeb"/>
              </a:rPr>
              <a:t>9295</a:t>
            </a:r>
          </a:p>
          <a:p>
            <a:pPr algn="just">
              <a:spcBef>
                <a:spcPct val="50000"/>
              </a:spcBef>
            </a:pPr>
            <a:r>
              <a:rPr lang="en-US" dirty="0"/>
              <a:t>Scan the QR Code or go to: </a:t>
            </a:r>
          </a:p>
          <a:p>
            <a:pPr algn="just">
              <a:spcBef>
                <a:spcPct val="50000"/>
              </a:spcBef>
            </a:pPr>
            <a:r>
              <a:rPr lang="en-US" dirty="0">
                <a:latin typeface="Times New Roman"/>
                <a:cs typeface="Times New Roman"/>
              </a:rPr>
              <a:t>https://bit.ly/sac2023-eval</a:t>
            </a:r>
          </a:p>
        </p:txBody>
      </p:sp>
      <p:sp>
        <p:nvSpPr>
          <p:cNvPr id="2" name="Text Box 11">
            <a:extLst>
              <a:ext uri="{FF2B5EF4-FFF2-40B4-BE49-F238E27FC236}">
                <a16:creationId xmlns:a16="http://schemas.microsoft.com/office/drawing/2014/main" id="{2BC9B399-0706-A43C-9AC1-5A5E8644958A}"/>
              </a:ext>
            </a:extLst>
          </p:cNvPr>
          <p:cNvSpPr txBox="1">
            <a:spLocks noChangeArrowheads="1"/>
          </p:cNvSpPr>
          <p:nvPr/>
        </p:nvSpPr>
        <p:spPr bwMode="auto">
          <a:xfrm>
            <a:off x="1012456" y="10095135"/>
            <a:ext cx="13081000" cy="830997"/>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AAC</a:t>
            </a:r>
            <a:endParaRPr lang="en-US" sz="4800" b="1" i="1" dirty="0">
              <a:cs typeface="Times New Roman" charset="0"/>
            </a:endParaRPr>
          </a:p>
        </p:txBody>
      </p:sp>
      <p:sp>
        <p:nvSpPr>
          <p:cNvPr id="3" name="Text Box 11">
            <a:extLst>
              <a:ext uri="{FF2B5EF4-FFF2-40B4-BE49-F238E27FC236}">
                <a16:creationId xmlns:a16="http://schemas.microsoft.com/office/drawing/2014/main" id="{0712AA34-AAB0-177C-B5C1-986B66AC6EC1}"/>
              </a:ext>
            </a:extLst>
          </p:cNvPr>
          <p:cNvSpPr txBox="1">
            <a:spLocks noChangeArrowheads="1"/>
          </p:cNvSpPr>
          <p:nvPr/>
        </p:nvSpPr>
        <p:spPr bwMode="auto">
          <a:xfrm>
            <a:off x="29711905" y="22005682"/>
            <a:ext cx="13081000" cy="7879080"/>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2200" b="1" i="1" dirty="0">
                <a:latin typeface="Times New Roman"/>
                <a:cs typeface="Times New Roman"/>
              </a:rPr>
              <a:t>References</a:t>
            </a:r>
            <a:endParaRPr lang="en-US" sz="2200" b="1" i="1" dirty="0"/>
          </a:p>
          <a:p>
            <a:pPr>
              <a:spcBef>
                <a:spcPct val="50000"/>
              </a:spcBef>
            </a:pPr>
            <a:r>
              <a:rPr lang="en-US" sz="2200" dirty="0"/>
              <a:t>American Speech-Language-Hearing Association (n.d.). Augmentative and Alternative Communication (Practice Portal). www.asha.org/Practice-Portal/ProfessionalIssues/Augmentative-and-Alternative-Communication/.  </a:t>
            </a:r>
          </a:p>
          <a:p>
            <a:pPr>
              <a:spcBef>
                <a:spcPct val="50000"/>
              </a:spcBef>
            </a:pPr>
            <a:r>
              <a:rPr lang="en-US" sz="2200" dirty="0" err="1"/>
              <a:t>Andzik</a:t>
            </a:r>
            <a:r>
              <a:rPr lang="en-US" sz="2200" dirty="0"/>
              <a:t>, N., Schaefer, J., Nichols, R., &amp; Chung, Y., (2018) National survey describing and quantifying students with communication needs. Developmental Neurorehabilitation, 21(1), 40-47. https://doi.org/10.1080/17518423.2017.1339133   </a:t>
            </a:r>
          </a:p>
          <a:p>
            <a:pPr>
              <a:spcBef>
                <a:spcPct val="50000"/>
              </a:spcBef>
            </a:pPr>
            <a:r>
              <a:rPr lang="en-US" sz="2200" dirty="0"/>
              <a:t>Brady, N., Thiemann-Bourque, K., Fleming, K., &amp; Matthews, K. (2013). Predicting language outcomes for children learning Augmentative and Alternative Communication: Child and environmental factors. Journal of Speech, Language, and Hearing Research, 56(5), 1595–1612. https://doi.org/10.1044/1092-4388(2013/12-0102)  </a:t>
            </a:r>
          </a:p>
          <a:p>
            <a:pPr>
              <a:spcBef>
                <a:spcPct val="50000"/>
              </a:spcBef>
            </a:pPr>
            <a:r>
              <a:rPr lang="en-US" sz="2200" dirty="0"/>
              <a:t>Erickson, K., &amp; </a:t>
            </a:r>
            <a:r>
              <a:rPr lang="en-US" sz="2200" dirty="0" err="1"/>
              <a:t>Clendon</a:t>
            </a:r>
            <a:r>
              <a:rPr lang="en-US" sz="2200" dirty="0"/>
              <a:t>, S. (2009). Addressing the literacy demands of the curriculum for beginning readers and writers. In Soto, G. and </a:t>
            </a:r>
            <a:r>
              <a:rPr lang="en-US" sz="2200" dirty="0" err="1"/>
              <a:t>Zangari</a:t>
            </a:r>
            <a:r>
              <a:rPr lang="en-US" sz="2200" dirty="0"/>
              <a:t>, C. (Eds.), Practically speaking: Language, literacy, &amp; academic development for students with AAC needs. (195-215). Paul H. Brookes Publishing.</a:t>
            </a:r>
          </a:p>
          <a:p>
            <a:pPr>
              <a:spcBef>
                <a:spcPct val="50000"/>
              </a:spcBef>
            </a:pPr>
            <a:r>
              <a:rPr lang="en-US" sz="2200" dirty="0" err="1"/>
              <a:t>Loncke</a:t>
            </a:r>
            <a:r>
              <a:rPr lang="en-US" sz="2200" dirty="0"/>
              <a:t>, F. (2014). Augmentative and alternative communication: Models and applications for educators, speech-language pathologists, psychologists, caregivers, and users. Plural Publishing, Inc.  </a:t>
            </a:r>
          </a:p>
          <a:p>
            <a:pPr>
              <a:spcBef>
                <a:spcPct val="50000"/>
              </a:spcBef>
            </a:pPr>
            <a:r>
              <a:rPr lang="en-US" sz="2200" dirty="0"/>
              <a:t>Paul, R., Norbury, C., &amp; Gosse, C. (2018). Language disorders from infancy through adolescence: Listening, speaking, reading, writing, and communicating. (5th Ed) St. Louis: Elsevier. </a:t>
            </a:r>
          </a:p>
          <a:p>
            <a:pPr>
              <a:spcBef>
                <a:spcPct val="50000"/>
              </a:spcBef>
            </a:pPr>
            <a:r>
              <a:rPr lang="en-US" sz="2200" dirty="0"/>
              <a:t>Smith, M. (2005). Literacy and augmentative and alternative communication. Elsevier Academic Press.</a:t>
            </a:r>
          </a:p>
          <a:p>
            <a:pPr>
              <a:spcBef>
                <a:spcPct val="50000"/>
              </a:spcBef>
            </a:pPr>
            <a:r>
              <a:rPr lang="en-US" sz="2200" dirty="0"/>
              <a:t>Sturm, J. &amp; </a:t>
            </a:r>
            <a:r>
              <a:rPr lang="en-US" sz="2200" dirty="0" err="1"/>
              <a:t>Clendon</a:t>
            </a:r>
            <a:r>
              <a:rPr lang="en-US" sz="2200" dirty="0"/>
              <a:t>, S. (2004). Augmentative and Alternative Communication, language, and literacy: Fostering the relationship. Topics in Language Disorders, 24(1), 76–91. https://doi.org/10.1097/00011363-200401000-00008 </a:t>
            </a:r>
          </a:p>
        </p:txBody>
      </p:sp>
      <p:sp>
        <p:nvSpPr>
          <p:cNvPr id="4" name="Text Box 11">
            <a:extLst>
              <a:ext uri="{FF2B5EF4-FFF2-40B4-BE49-F238E27FC236}">
                <a16:creationId xmlns:a16="http://schemas.microsoft.com/office/drawing/2014/main" id="{4A8AFBAF-A7B0-18ED-AB80-27FE66074EEA}"/>
              </a:ext>
            </a:extLst>
          </p:cNvPr>
          <p:cNvSpPr txBox="1">
            <a:spLocks noChangeArrowheads="1"/>
          </p:cNvSpPr>
          <p:nvPr/>
        </p:nvSpPr>
        <p:spPr bwMode="auto">
          <a:xfrm>
            <a:off x="855728" y="16837488"/>
            <a:ext cx="13081000" cy="830997"/>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Language Development</a:t>
            </a:r>
            <a:endParaRPr lang="en-US" sz="4800" b="1" i="1" dirty="0"/>
          </a:p>
        </p:txBody>
      </p:sp>
      <p:sp>
        <p:nvSpPr>
          <p:cNvPr id="6" name="Text Box 11">
            <a:extLst>
              <a:ext uri="{FF2B5EF4-FFF2-40B4-BE49-F238E27FC236}">
                <a16:creationId xmlns:a16="http://schemas.microsoft.com/office/drawing/2014/main" id="{18FAFEC1-0C2E-A794-2F63-7BED93C2869C}"/>
              </a:ext>
            </a:extLst>
          </p:cNvPr>
          <p:cNvSpPr txBox="1">
            <a:spLocks noChangeArrowheads="1"/>
          </p:cNvSpPr>
          <p:nvPr/>
        </p:nvSpPr>
        <p:spPr bwMode="auto">
          <a:xfrm>
            <a:off x="15503811" y="5381868"/>
            <a:ext cx="13081000" cy="830997"/>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Findings</a:t>
            </a:r>
            <a:endParaRPr lang="en-US" sz="4800" b="1" i="1" dirty="0"/>
          </a:p>
        </p:txBody>
      </p:sp>
      <p:sp>
        <p:nvSpPr>
          <p:cNvPr id="7" name="Text Box 11">
            <a:extLst>
              <a:ext uri="{FF2B5EF4-FFF2-40B4-BE49-F238E27FC236}">
                <a16:creationId xmlns:a16="http://schemas.microsoft.com/office/drawing/2014/main" id="{D636A798-2696-0014-83E7-028DA632F5DB}"/>
              </a:ext>
            </a:extLst>
          </p:cNvPr>
          <p:cNvSpPr txBox="1">
            <a:spLocks noChangeArrowheads="1"/>
          </p:cNvSpPr>
          <p:nvPr/>
        </p:nvSpPr>
        <p:spPr bwMode="auto">
          <a:xfrm>
            <a:off x="29778934" y="8115386"/>
            <a:ext cx="13081000" cy="830997"/>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Discussion</a:t>
            </a:r>
            <a:endParaRPr lang="en-US" sz="4800" b="1" i="1" dirty="0"/>
          </a:p>
        </p:txBody>
      </p:sp>
      <p:graphicFrame>
        <p:nvGraphicFramePr>
          <p:cNvPr id="48" name="Content Placeholder 3">
            <a:extLst>
              <a:ext uri="{FF2B5EF4-FFF2-40B4-BE49-F238E27FC236}">
                <a16:creationId xmlns:a16="http://schemas.microsoft.com/office/drawing/2014/main" id="{55765FAB-AB54-D010-92A9-17C5D6787CCC}"/>
              </a:ext>
            </a:extLst>
          </p:cNvPr>
          <p:cNvGraphicFramePr>
            <a:graphicFrameLocks noGrp="1"/>
          </p:cNvGraphicFramePr>
          <p:nvPr>
            <p:extLst>
              <p:ext uri="{D42A27DB-BD31-4B8C-83A1-F6EECF244321}">
                <p14:modId xmlns:p14="http://schemas.microsoft.com/office/powerpoint/2010/main" val="1965613156"/>
              </p:ext>
            </p:extLst>
          </p:nvPr>
        </p:nvGraphicFramePr>
        <p:xfrm>
          <a:off x="15503811" y="16391495"/>
          <a:ext cx="12946942" cy="8278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9" name="TextBox 108">
            <a:extLst>
              <a:ext uri="{FF2B5EF4-FFF2-40B4-BE49-F238E27FC236}">
                <a16:creationId xmlns:a16="http://schemas.microsoft.com/office/drawing/2014/main" id="{B3B168E7-36F6-A503-F703-2172E711BAE6}"/>
              </a:ext>
            </a:extLst>
          </p:cNvPr>
          <p:cNvSpPr txBox="1"/>
          <p:nvPr/>
        </p:nvSpPr>
        <p:spPr>
          <a:xfrm>
            <a:off x="961494" y="10881376"/>
            <a:ext cx="13158427" cy="63094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Times New Roman"/>
                <a:cs typeface="Times New Roman"/>
              </a:rPr>
              <a:t>Augmentative and Alternative Communication (AAC) is an overarching term that represents multiple forms and types of assistive technology that may aid in effective communication. The American Speech-Language and Hearing Association (</a:t>
            </a:r>
            <a:r>
              <a:rPr lang="en-US" sz="2800" dirty="0" err="1">
                <a:latin typeface="Times New Roman"/>
                <a:cs typeface="Times New Roman"/>
              </a:rPr>
              <a:t>n.d</a:t>
            </a:r>
            <a:r>
              <a:rPr lang="en-US" sz="2800" dirty="0">
                <a:latin typeface="Times New Roman"/>
                <a:cs typeface="Times New Roman"/>
              </a:rPr>
              <a:t>) found that AAC is a way for individuals to “express thoughts, wants and needs, feelings, and ideas” (ASHA, </a:t>
            </a:r>
            <a:r>
              <a:rPr lang="en-US" sz="2800" dirty="0" err="1">
                <a:latin typeface="Times New Roman"/>
                <a:cs typeface="Times New Roman"/>
              </a:rPr>
              <a:t>n.d</a:t>
            </a:r>
            <a:r>
              <a:rPr lang="en-US" sz="2800" dirty="0">
                <a:latin typeface="Times New Roman"/>
                <a:cs typeface="Times New Roman"/>
              </a:rPr>
              <a:t>). </a:t>
            </a:r>
          </a:p>
          <a:p>
            <a:endParaRPr lang="en-US" sz="2800" dirty="0">
              <a:latin typeface="Times New Roman"/>
              <a:cs typeface="Times New Roman"/>
            </a:endParaRPr>
          </a:p>
          <a:p>
            <a:r>
              <a:rPr lang="en-US" sz="2800" dirty="0">
                <a:latin typeface="Times New Roman"/>
                <a:cs typeface="Times New Roman"/>
              </a:rPr>
              <a:t>Multi-modality communication is another term that is referred to often when discussing AAC. Some children may use one level of AAC while others use a combination of multiple types. The types of AAC and examples can be found in the table below.</a:t>
            </a:r>
          </a:p>
          <a:p>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Low Technology: v</a:t>
            </a:r>
            <a:r>
              <a:rPr lang="en-US" sz="3200" dirty="0">
                <a:latin typeface="Times New Roman" panose="02020603050405020304" pitchFamily="18" charset="0"/>
                <a:cs typeface="Times New Roman" panose="02020603050405020304" pitchFamily="18" charset="0"/>
              </a:rPr>
              <a:t>isual schedules or picture boards</a:t>
            </a:r>
          </a:p>
          <a:p>
            <a:r>
              <a:rPr lang="en-US" sz="3200" b="1" dirty="0">
                <a:latin typeface="Times New Roman" panose="02020603050405020304" pitchFamily="18" charset="0"/>
                <a:cs typeface="Times New Roman" panose="02020603050405020304" pitchFamily="18" charset="0"/>
              </a:rPr>
              <a:t>Mid Technology: s</a:t>
            </a:r>
            <a:r>
              <a:rPr lang="en-US" sz="3200" dirty="0">
                <a:latin typeface="Times New Roman" panose="02020603050405020304" pitchFamily="18" charset="0"/>
                <a:cs typeface="Times New Roman" panose="02020603050405020304" pitchFamily="18" charset="0"/>
              </a:rPr>
              <a:t>tores a message on a button or grid powered by battery</a:t>
            </a:r>
          </a:p>
          <a:p>
            <a:r>
              <a:rPr lang="en-US" sz="3200" b="1" dirty="0">
                <a:latin typeface="Times New Roman" panose="02020603050405020304" pitchFamily="18" charset="0"/>
                <a:cs typeface="Times New Roman" panose="02020603050405020304" pitchFamily="18" charset="0"/>
              </a:rPr>
              <a:t>High Technology: s</a:t>
            </a:r>
            <a:r>
              <a:rPr lang="en-US" sz="3200" dirty="0">
                <a:latin typeface="Times New Roman" panose="02020603050405020304" pitchFamily="18" charset="0"/>
                <a:cs typeface="Times New Roman" panose="02020603050405020304" pitchFamily="18" charset="0"/>
              </a:rPr>
              <a:t>peech output  or software application on a tablet </a:t>
            </a:r>
          </a:p>
          <a:p>
            <a:endParaRPr lang="en-US" sz="2800" dirty="0">
              <a:latin typeface="Times New Roman"/>
            </a:endParaRPr>
          </a:p>
        </p:txBody>
      </p:sp>
      <p:sp>
        <p:nvSpPr>
          <p:cNvPr id="2089" name="TextBox 2088">
            <a:extLst>
              <a:ext uri="{FF2B5EF4-FFF2-40B4-BE49-F238E27FC236}">
                <a16:creationId xmlns:a16="http://schemas.microsoft.com/office/drawing/2014/main" id="{AEBD211D-3350-B4FA-29A8-6CB7925C947E}"/>
              </a:ext>
            </a:extLst>
          </p:cNvPr>
          <p:cNvSpPr txBox="1"/>
          <p:nvPr/>
        </p:nvSpPr>
        <p:spPr>
          <a:xfrm>
            <a:off x="977427" y="5797366"/>
            <a:ext cx="13009087"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latin typeface="Times New Roman"/>
              <a:cs typeface="Times New Roman"/>
            </a:endParaRPr>
          </a:p>
          <a:p>
            <a:r>
              <a:rPr lang="en-US" sz="2800" dirty="0">
                <a:latin typeface="Times New Roman"/>
                <a:cs typeface="Times New Roman"/>
              </a:rPr>
              <a:t>This literature review was completed to explore emerging literacy skills in children who use Augmentative and Alternative Communication (AAC) for communication purposes. This paper explored the differences in language and literacy learning for children who utilize AAC. For children in early developmental phases of language, AAC played a role in both receptive and expressive language. Skills learned in receptive and expressive language can be shaped into what is considered early literacy skills. Through findings by researchers and experts in the field of AAC and speech-language pathology this paper defined specific interventions and supports that can be implemented during the development of early literacy skills. </a:t>
            </a:r>
          </a:p>
          <a:p>
            <a:endParaRPr lang="en-US" dirty="0">
              <a:latin typeface="Times New Roman"/>
              <a:cs typeface="Times New Roman"/>
            </a:endParaRPr>
          </a:p>
          <a:p>
            <a:endParaRPr lang="en-US" dirty="0">
              <a:cs typeface="Times New Roman"/>
            </a:endParaRPr>
          </a:p>
        </p:txBody>
      </p:sp>
      <p:sp>
        <p:nvSpPr>
          <p:cNvPr id="2116" name="TextBox 2115">
            <a:extLst>
              <a:ext uri="{FF2B5EF4-FFF2-40B4-BE49-F238E27FC236}">
                <a16:creationId xmlns:a16="http://schemas.microsoft.com/office/drawing/2014/main" id="{7FF6510B-4DF8-6903-98EE-02BD6983AFC0}"/>
              </a:ext>
            </a:extLst>
          </p:cNvPr>
          <p:cNvSpPr txBox="1"/>
          <p:nvPr/>
        </p:nvSpPr>
        <p:spPr>
          <a:xfrm>
            <a:off x="921148" y="17792371"/>
            <a:ext cx="13158427" cy="99411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err="1">
                <a:latin typeface="Times New Roman"/>
                <a:cs typeface="Times New Roman"/>
              </a:rPr>
              <a:t>Loncke</a:t>
            </a:r>
            <a:r>
              <a:rPr lang="en-US" sz="2800" dirty="0">
                <a:latin typeface="Times New Roman"/>
                <a:cs typeface="Times New Roman"/>
              </a:rPr>
              <a:t> (2014) reported language learning takes place in the first 12 to 18 months of a child’s life.</a:t>
            </a:r>
          </a:p>
          <a:p>
            <a:r>
              <a:rPr lang="en-US" sz="2800" dirty="0">
                <a:latin typeface="Times New Roman"/>
                <a:cs typeface="Times New Roman"/>
              </a:rPr>
              <a:t>Brady et al. (2013) related language development to interactions of  the child and their language environment. Social interaction and language input can take place across multiple settings and with multiple communication partners. </a:t>
            </a:r>
          </a:p>
          <a:p>
            <a:endParaRPr lang="en-US" sz="2800" dirty="0">
              <a:latin typeface="Times New Roman"/>
              <a:cs typeface="Times New Roman"/>
            </a:endParaRPr>
          </a:p>
          <a:p>
            <a:r>
              <a:rPr lang="en-US" sz="2800" b="1" dirty="0">
                <a:latin typeface="Times New Roman"/>
                <a:cs typeface="Times New Roman"/>
              </a:rPr>
              <a:t>Prelinguistic Communication</a:t>
            </a:r>
          </a:p>
          <a:p>
            <a:r>
              <a:rPr lang="en-US" sz="2800" dirty="0">
                <a:latin typeface="Times New Roman"/>
                <a:cs typeface="Times New Roman"/>
              </a:rPr>
              <a:t>“Prior to speech, children communicate with a variety of gestures and vocalizations” (Brady et al., 2013, p. 1597). Gestures such as pointing or approximation of signs, facial expressions, eye gaze joint attention with another person or towards an object, and early vocalizations are all thought of as prelinguistic or nonlinguistic forms of communication. </a:t>
            </a:r>
            <a:endParaRPr lang="en-US" sz="2800" dirty="0">
              <a:cs typeface="Times New Roman"/>
            </a:endParaRPr>
          </a:p>
          <a:p>
            <a:endParaRPr lang="en-US" sz="2800" dirty="0">
              <a:latin typeface="Times New Roman"/>
              <a:cs typeface="Times New Roman"/>
            </a:endParaRPr>
          </a:p>
          <a:p>
            <a:r>
              <a:rPr lang="en-US" sz="2800" b="1" dirty="0">
                <a:latin typeface="Times New Roman"/>
                <a:cs typeface="Times New Roman"/>
              </a:rPr>
              <a:t>Consideration for AAC Users</a:t>
            </a:r>
            <a:endParaRPr lang="en-US" sz="2800" dirty="0">
              <a:latin typeface="Times New Roman"/>
              <a:cs typeface="Times New Roman"/>
            </a:endParaRPr>
          </a:p>
          <a:p>
            <a:pPr marL="342900" indent="-342900">
              <a:buFont typeface="Arial" panose="020B0604020202020204" pitchFamily="34" charset="0"/>
              <a:buChar char="•"/>
            </a:pPr>
            <a:r>
              <a:rPr lang="en-US" sz="2800" dirty="0">
                <a:latin typeface="Times New Roman"/>
                <a:cs typeface="Times New Roman"/>
              </a:rPr>
              <a:t>AAC users continue to use nonlinguistic features and modes of communication throughout their language development phases. Gestures, signs, and eye gaze continued to play an active role in interactions AAC users have and are also used in conjunction with linguistic features.</a:t>
            </a:r>
          </a:p>
          <a:p>
            <a:pPr marL="342900" indent="-342900">
              <a:buFont typeface="Arial" panose="020B0604020202020204" pitchFamily="34" charset="0"/>
              <a:buChar char="•"/>
            </a:pPr>
            <a:r>
              <a:rPr lang="en-US" sz="2800" dirty="0">
                <a:latin typeface="Times New Roman"/>
                <a:cs typeface="Times New Roman"/>
              </a:rPr>
              <a:t> An AAC user must learn one or multiple AAC systems to then express the language that they are learning. They are having to learn and navigate a system with minimal exposure to expressive language from an AAC device/system. </a:t>
            </a:r>
          </a:p>
          <a:p>
            <a:pPr marL="342900" indent="-342900">
              <a:buFont typeface="Arial" panose="020B0604020202020204" pitchFamily="34" charset="0"/>
              <a:buChar char="•"/>
            </a:pPr>
            <a:r>
              <a:rPr lang="en-US" sz="2800" dirty="0">
                <a:latin typeface="Times New Roman"/>
                <a:cs typeface="Times New Roman"/>
              </a:rPr>
              <a:t>Language is NOT modeled as often and in the same way it is for typically developing children who do not use AAC.  </a:t>
            </a:r>
            <a:endParaRPr lang="en-US" sz="2800" dirty="0">
              <a:cs typeface="Times New Roman"/>
            </a:endParaRPr>
          </a:p>
          <a:p>
            <a:endParaRPr lang="en-US" dirty="0">
              <a:cs typeface="Times New Roman"/>
            </a:endParaRPr>
          </a:p>
        </p:txBody>
      </p:sp>
      <p:graphicFrame>
        <p:nvGraphicFramePr>
          <p:cNvPr id="12" name="Diagram 11">
            <a:extLst>
              <a:ext uri="{FF2B5EF4-FFF2-40B4-BE49-F238E27FC236}">
                <a16:creationId xmlns:a16="http://schemas.microsoft.com/office/drawing/2014/main" id="{DD472E4A-1D40-BD60-7887-CF2447CE98D1}"/>
              </a:ext>
            </a:extLst>
          </p:cNvPr>
          <p:cNvGraphicFramePr/>
          <p:nvPr>
            <p:extLst>
              <p:ext uri="{D42A27DB-BD31-4B8C-83A1-F6EECF244321}">
                <p14:modId xmlns:p14="http://schemas.microsoft.com/office/powerpoint/2010/main" val="2710046732"/>
              </p:ext>
            </p:extLst>
          </p:nvPr>
        </p:nvGraphicFramePr>
        <p:xfrm>
          <a:off x="1132447" y="29621160"/>
          <a:ext cx="12946942" cy="2285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Box 13">
            <a:extLst>
              <a:ext uri="{FF2B5EF4-FFF2-40B4-BE49-F238E27FC236}">
                <a16:creationId xmlns:a16="http://schemas.microsoft.com/office/drawing/2014/main" id="{C56811DF-D7CE-51C2-03C0-502F8BC3F9A1}"/>
              </a:ext>
            </a:extLst>
          </p:cNvPr>
          <p:cNvSpPr txBox="1"/>
          <p:nvPr/>
        </p:nvSpPr>
        <p:spPr>
          <a:xfrm>
            <a:off x="11232938" y="31659274"/>
            <a:ext cx="3558662" cy="338554"/>
          </a:xfrm>
          <a:prstGeom prst="rect">
            <a:avLst/>
          </a:prstGeom>
          <a:noFill/>
        </p:spPr>
        <p:txBody>
          <a:bodyPr wrap="square" rtlCol="0">
            <a:spAutoFit/>
          </a:bodyPr>
          <a:lstStyle/>
          <a:p>
            <a:r>
              <a:rPr lang="en-US" sz="1600" dirty="0">
                <a:latin typeface="Times New Roman"/>
                <a:cs typeface="Times New Roman"/>
              </a:rPr>
              <a:t>Paul, Norbury, and Gosse (2018)</a:t>
            </a:r>
            <a:endParaRPr lang="en-US" sz="1600" b="1" dirty="0"/>
          </a:p>
        </p:txBody>
      </p:sp>
      <p:sp>
        <p:nvSpPr>
          <p:cNvPr id="16" name="Text Box 11">
            <a:extLst>
              <a:ext uri="{FF2B5EF4-FFF2-40B4-BE49-F238E27FC236}">
                <a16:creationId xmlns:a16="http://schemas.microsoft.com/office/drawing/2014/main" id="{C3A8211F-CB65-F898-C661-A3D8E37CBA47}"/>
              </a:ext>
            </a:extLst>
          </p:cNvPr>
          <p:cNvSpPr txBox="1">
            <a:spLocks noChangeArrowheads="1"/>
          </p:cNvSpPr>
          <p:nvPr/>
        </p:nvSpPr>
        <p:spPr bwMode="auto">
          <a:xfrm>
            <a:off x="959862" y="27274363"/>
            <a:ext cx="12749325" cy="1908215"/>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Literacy Acquistion</a:t>
            </a:r>
          </a:p>
          <a:p>
            <a:pPr algn="just">
              <a:spcBef>
                <a:spcPct val="50000"/>
              </a:spcBef>
            </a:pPr>
            <a:r>
              <a:rPr lang="en-US" sz="2800" dirty="0">
                <a:latin typeface="Times New Roman"/>
                <a:cs typeface="Times New Roman"/>
              </a:rPr>
              <a:t>Early literacy skills are foundational skills that are necessary for individuals to acquire reading and writing skills. </a:t>
            </a:r>
          </a:p>
        </p:txBody>
      </p:sp>
      <p:sp>
        <p:nvSpPr>
          <p:cNvPr id="18" name="TextBox 17">
            <a:extLst>
              <a:ext uri="{FF2B5EF4-FFF2-40B4-BE49-F238E27FC236}">
                <a16:creationId xmlns:a16="http://schemas.microsoft.com/office/drawing/2014/main" id="{DEFAAAA0-2823-8782-8DD4-D8D8F3A4708D}"/>
              </a:ext>
            </a:extLst>
          </p:cNvPr>
          <p:cNvSpPr txBox="1"/>
          <p:nvPr/>
        </p:nvSpPr>
        <p:spPr>
          <a:xfrm>
            <a:off x="1159918" y="29328772"/>
            <a:ext cx="8654003" cy="584775"/>
          </a:xfrm>
          <a:prstGeom prst="rect">
            <a:avLst/>
          </a:prstGeom>
          <a:noFill/>
        </p:spPr>
        <p:txBody>
          <a:bodyPr wrap="square" rtlCol="0">
            <a:spAutoFit/>
          </a:bodyPr>
          <a:lstStyle/>
          <a:p>
            <a:r>
              <a:rPr lang="en-US" sz="3200" b="1" dirty="0">
                <a:latin typeface="Times New Roman"/>
                <a:cs typeface="Times New Roman"/>
              </a:rPr>
              <a:t>Milestones</a:t>
            </a:r>
            <a:r>
              <a:rPr lang="en-US" sz="2800" b="1" dirty="0">
                <a:latin typeface="Times New Roman"/>
                <a:cs typeface="Times New Roman"/>
              </a:rPr>
              <a:t> of Literacy Development</a:t>
            </a:r>
            <a:endParaRPr lang="en-US" sz="2800" b="1" dirty="0"/>
          </a:p>
        </p:txBody>
      </p:sp>
      <p:sp>
        <p:nvSpPr>
          <p:cNvPr id="19" name="TextBox 18">
            <a:extLst>
              <a:ext uri="{FF2B5EF4-FFF2-40B4-BE49-F238E27FC236}">
                <a16:creationId xmlns:a16="http://schemas.microsoft.com/office/drawing/2014/main" id="{773F5135-0FFA-C66C-DA75-AF9A61BBACAA}"/>
              </a:ext>
            </a:extLst>
          </p:cNvPr>
          <p:cNvSpPr txBox="1"/>
          <p:nvPr/>
        </p:nvSpPr>
        <p:spPr>
          <a:xfrm>
            <a:off x="15663167" y="6338942"/>
            <a:ext cx="12946942" cy="7417415"/>
          </a:xfrm>
          <a:prstGeom prst="rect">
            <a:avLst/>
          </a:prstGeom>
          <a:noFill/>
        </p:spPr>
        <p:txBody>
          <a:bodyPr wrap="square" rtlCol="0">
            <a:spAutoFit/>
          </a:bodyPr>
          <a:lstStyle/>
          <a:p>
            <a:r>
              <a:rPr lang="en-US" sz="2800" dirty="0"/>
              <a:t>In Smith’s (2005) discussed exogenous and endogenous factors that influence how a child learns to read and write. </a:t>
            </a:r>
          </a:p>
          <a:p>
            <a:endParaRPr lang="en-US" sz="2800" dirty="0"/>
          </a:p>
          <a:p>
            <a:r>
              <a:rPr lang="en-US" sz="2800" b="1" dirty="0"/>
              <a:t>Exogenous factors </a:t>
            </a:r>
            <a:r>
              <a:rPr lang="en-US" sz="2800" dirty="0"/>
              <a:t>consist of </a:t>
            </a:r>
            <a:r>
              <a:rPr lang="en-US" sz="2800" u="sng" dirty="0"/>
              <a:t>context</a:t>
            </a:r>
            <a:r>
              <a:rPr lang="en-US" sz="2800" dirty="0"/>
              <a:t>, </a:t>
            </a:r>
            <a:r>
              <a:rPr lang="en-US" sz="2800" u="sng" dirty="0"/>
              <a:t>instruction</a:t>
            </a:r>
            <a:r>
              <a:rPr lang="en-US" sz="2800" dirty="0"/>
              <a:t>, </a:t>
            </a:r>
            <a:r>
              <a:rPr lang="en-US" sz="2800" u="sng" dirty="0"/>
              <a:t>opportunities</a:t>
            </a:r>
            <a:r>
              <a:rPr lang="en-US" sz="2800" dirty="0"/>
              <a:t>, and </a:t>
            </a:r>
            <a:r>
              <a:rPr lang="en-US" sz="2800" u="sng" dirty="0"/>
              <a:t>nature of orthograph</a:t>
            </a:r>
            <a:r>
              <a:rPr lang="en-US" sz="2800" dirty="0"/>
              <a:t>y. </a:t>
            </a:r>
          </a:p>
          <a:p>
            <a:pPr marL="342900" indent="-342900">
              <a:buFont typeface="Arial" panose="020B0604020202020204" pitchFamily="34" charset="0"/>
              <a:buChar char="•"/>
            </a:pPr>
            <a:r>
              <a:rPr lang="en-US" sz="2800" dirty="0"/>
              <a:t>Context may be affected based on the interactions and types of people they interact with. Instruction intensity, duration, and modality may differ. Opportunities related to how much time they will have to complete activities as well as how often they participate may differ as well. </a:t>
            </a:r>
          </a:p>
          <a:p>
            <a:r>
              <a:rPr lang="en-US" sz="2800" b="1" dirty="0"/>
              <a:t>Endogenous factors </a:t>
            </a:r>
            <a:r>
              <a:rPr lang="en-US" sz="2800" dirty="0"/>
              <a:t>discussed were </a:t>
            </a:r>
            <a:r>
              <a:rPr lang="en-US" sz="2800" u="sng" dirty="0"/>
              <a:t>sensory</a:t>
            </a:r>
            <a:r>
              <a:rPr lang="en-US" sz="2800" dirty="0"/>
              <a:t>, </a:t>
            </a:r>
            <a:r>
              <a:rPr lang="en-US" sz="2800" u="sng" dirty="0"/>
              <a:t>perceptual,</a:t>
            </a:r>
            <a:r>
              <a:rPr lang="en-US" sz="2800" dirty="0"/>
              <a:t> </a:t>
            </a:r>
            <a:r>
              <a:rPr lang="en-US" sz="2800" u="sng" dirty="0"/>
              <a:t>motor skills</a:t>
            </a:r>
            <a:r>
              <a:rPr lang="en-US" sz="2800" dirty="0"/>
              <a:t>,</a:t>
            </a:r>
            <a:r>
              <a:rPr lang="en-US" sz="2800" u="sng" dirty="0"/>
              <a:t> cognitive skills</a:t>
            </a:r>
            <a:r>
              <a:rPr lang="en-US" sz="2800" dirty="0"/>
              <a:t>, and  </a:t>
            </a:r>
            <a:r>
              <a:rPr lang="en-US" sz="2800" u="sng" dirty="0"/>
              <a:t>linguistic skills</a:t>
            </a:r>
            <a:r>
              <a:rPr lang="en-US" sz="2800" dirty="0"/>
              <a:t>.</a:t>
            </a:r>
          </a:p>
          <a:p>
            <a:pPr marL="342900" indent="-342900">
              <a:buFont typeface="Arial" panose="020B0604020202020204" pitchFamily="34" charset="0"/>
              <a:buChar char="•"/>
            </a:pPr>
            <a:r>
              <a:rPr lang="en-US" sz="2800" dirty="0"/>
              <a:t>Endogenous factors in general may be different than peers based on a medical or disability diagnosis of the child.</a:t>
            </a:r>
          </a:p>
          <a:p>
            <a:endParaRPr lang="en-US" sz="2800" dirty="0"/>
          </a:p>
          <a:p>
            <a:r>
              <a:rPr lang="en-US" sz="2800" dirty="0"/>
              <a:t>In Sturm and </a:t>
            </a:r>
            <a:r>
              <a:rPr lang="en-US" sz="2800" dirty="0" err="1"/>
              <a:t>Clendon’s</a:t>
            </a:r>
            <a:r>
              <a:rPr lang="en-US" sz="2800" dirty="0"/>
              <a:t> (2004) research, they explained how AAC users may need to be explicitly taught how expressive and receptive language skills are similar and different than reading and writing skills. </a:t>
            </a:r>
          </a:p>
        </p:txBody>
      </p:sp>
      <p:sp>
        <p:nvSpPr>
          <p:cNvPr id="20" name="TextBox 19">
            <a:extLst>
              <a:ext uri="{FF2B5EF4-FFF2-40B4-BE49-F238E27FC236}">
                <a16:creationId xmlns:a16="http://schemas.microsoft.com/office/drawing/2014/main" id="{8343FE60-D2EF-B17C-C0F8-866BC2F802C2}"/>
              </a:ext>
            </a:extLst>
          </p:cNvPr>
          <p:cNvSpPr txBox="1"/>
          <p:nvPr/>
        </p:nvSpPr>
        <p:spPr>
          <a:xfrm>
            <a:off x="15503811" y="23934987"/>
            <a:ext cx="13081000" cy="8156079"/>
          </a:xfrm>
          <a:prstGeom prst="rect">
            <a:avLst/>
          </a:prstGeom>
          <a:noFill/>
        </p:spPr>
        <p:txBody>
          <a:bodyPr wrap="square" rtlCol="0">
            <a:spAutoFit/>
          </a:bodyPr>
          <a:lstStyle/>
          <a:p>
            <a:r>
              <a:rPr lang="en-US" sz="3200" b="1" dirty="0"/>
              <a:t>Educator and Caregiver Roles</a:t>
            </a:r>
          </a:p>
          <a:p>
            <a:endParaRPr lang="en-US" b="1" dirty="0"/>
          </a:p>
          <a:p>
            <a:r>
              <a:rPr lang="en-US" sz="2800" dirty="0" err="1"/>
              <a:t>Loncke</a:t>
            </a:r>
            <a:r>
              <a:rPr lang="en-US" sz="2800" dirty="0"/>
              <a:t> (2014) described the educator’s role in learning to read should be made up of a systematic intervention that is individualized to the student. For educators to know how to  individualize materials and interventions for students who use AAC, they must understand the AAC or multi-modality communication system the student uses. This is where training for educators plays a key role. </a:t>
            </a:r>
          </a:p>
          <a:p>
            <a:endParaRPr lang="en-US" sz="2800" dirty="0"/>
          </a:p>
          <a:p>
            <a:r>
              <a:rPr lang="en-US" sz="2800" dirty="0"/>
              <a:t>Findings from </a:t>
            </a:r>
            <a:r>
              <a:rPr lang="en-US" sz="2800" dirty="0" err="1"/>
              <a:t>Andzik</a:t>
            </a:r>
            <a:r>
              <a:rPr lang="en-US" sz="2800" dirty="0"/>
              <a:t> et al. (2018) and Sturm and </a:t>
            </a:r>
            <a:r>
              <a:rPr lang="en-US" sz="2800" dirty="0" err="1"/>
              <a:t>Clendon</a:t>
            </a:r>
            <a:r>
              <a:rPr lang="en-US" sz="2800" dirty="0"/>
              <a:t> (2004) raise the point that if training in AAC implementation by the teacher and proficient use by the AAC user are both limited in capacity, a barrier to access of the device is created. Barrier to access can be related back to literacy learning. The created barrier to the AAC devices limits models or chances to practice on the device or system, and therefore limits literacy exposure. Training of the AAC system may need to be provided and practiced by the educator or caregiver in the child’s life. Appropriate modeling of AAC devices and implementation in everyday routines could promote carryover of AAC usage across multiple settings. If AAC is modeled appropriately during conversation the skills could be carried over into structured tasks such as book reading and other pre-literacy tasks</a:t>
            </a:r>
            <a:r>
              <a:rPr lang="en-US" dirty="0"/>
              <a:t>.</a:t>
            </a:r>
          </a:p>
          <a:p>
            <a:endParaRPr lang="en-US" b="1" dirty="0"/>
          </a:p>
        </p:txBody>
      </p:sp>
      <p:sp>
        <p:nvSpPr>
          <p:cNvPr id="21" name="TextBox 20">
            <a:extLst>
              <a:ext uri="{FF2B5EF4-FFF2-40B4-BE49-F238E27FC236}">
                <a16:creationId xmlns:a16="http://schemas.microsoft.com/office/drawing/2014/main" id="{34C7B87C-A938-5324-E40E-8AE8AA1D5801}"/>
              </a:ext>
            </a:extLst>
          </p:cNvPr>
          <p:cNvSpPr txBox="1"/>
          <p:nvPr/>
        </p:nvSpPr>
        <p:spPr>
          <a:xfrm>
            <a:off x="15463651" y="13756357"/>
            <a:ext cx="12788360" cy="4278094"/>
          </a:xfrm>
          <a:prstGeom prst="rect">
            <a:avLst/>
          </a:prstGeom>
          <a:noFill/>
        </p:spPr>
        <p:txBody>
          <a:bodyPr wrap="square" rtlCol="0">
            <a:spAutoFit/>
          </a:bodyPr>
          <a:lstStyle/>
          <a:p>
            <a:r>
              <a:rPr lang="en-US" sz="3200" b="1" dirty="0"/>
              <a:t>Intervention to Support Literacy Skills</a:t>
            </a:r>
          </a:p>
          <a:p>
            <a:endParaRPr lang="en-US" b="1" dirty="0"/>
          </a:p>
          <a:p>
            <a:r>
              <a:rPr lang="en-US" sz="2800" dirty="0" err="1"/>
              <a:t>Loncke</a:t>
            </a:r>
            <a:r>
              <a:rPr lang="en-US" sz="2800" dirty="0"/>
              <a:t> (2014) promoted the idea that AAC is a tool that could be used by educators or clinicians to support literacy experiences and development. Smith (2005) proposed literacy goals for AAC users related to expanding literacy needs, maximizing opportunities, and minimizing barriers to learning. </a:t>
            </a:r>
            <a:r>
              <a:rPr lang="en-US" sz="2800" dirty="0" err="1"/>
              <a:t>Loncke</a:t>
            </a:r>
            <a:r>
              <a:rPr lang="en-US" sz="2800" dirty="0"/>
              <a:t> (2014) analyzed Smith’s goals and found that “more” can be done in each goal area. Emphasis should be on more participation, opportunities, and access.</a:t>
            </a:r>
          </a:p>
          <a:p>
            <a:endParaRPr lang="en-US" b="1" dirty="0"/>
          </a:p>
          <a:p>
            <a:endParaRPr lang="en-US" b="1" dirty="0"/>
          </a:p>
        </p:txBody>
      </p:sp>
      <p:sp>
        <p:nvSpPr>
          <p:cNvPr id="24" name="TextBox 23">
            <a:extLst>
              <a:ext uri="{FF2B5EF4-FFF2-40B4-BE49-F238E27FC236}">
                <a16:creationId xmlns:a16="http://schemas.microsoft.com/office/drawing/2014/main" id="{2BF2F43E-8685-D05C-BED3-52EC965908D7}"/>
              </a:ext>
            </a:extLst>
          </p:cNvPr>
          <p:cNvSpPr txBox="1"/>
          <p:nvPr/>
        </p:nvSpPr>
        <p:spPr>
          <a:xfrm>
            <a:off x="29778934" y="8939074"/>
            <a:ext cx="12946942" cy="12834283"/>
          </a:xfrm>
          <a:prstGeom prst="rect">
            <a:avLst/>
          </a:prstGeom>
          <a:noFill/>
        </p:spPr>
        <p:txBody>
          <a:bodyPr wrap="square" rtlCol="0">
            <a:spAutoFit/>
          </a:bodyPr>
          <a:lstStyle/>
          <a:p>
            <a:r>
              <a:rPr lang="en-US" sz="2800" dirty="0"/>
              <a:t>For many children who use AAC, their development of language and literacy skills differ from their typically developing peers. Emergent literacy skills may begin to develop in later years for AAC users as there are different internal and external factors that are influencing the development of both their language and literacy skills.  Presentation of interventions or curriculum for literacy learning may need to be altered to meet the needs of the student who uses AAC. During the intervention process factors such as participation, opportunities, and access play a large part in how overall literacy intervention is accomplished. For instance, participation may need to be structured at first with many opportunities for modeling and practice across settings and activities. Intervention opportunities may need to be lengthened in both duration and intensity. Access should be evaluated and a change in communication device or system may need to be explored to find the most effective and appropriate device for the child.   Every individual who uses AAC when developing overall language and literacy skills has a unique set of needs. These needs must be considered, and plans need to be individualized to support the student who uses AAC. When creating plans, educators and caregivers play a role in the effectiveness of intervention. Training may need to be a part of education, so educators and caregivers are able to model appropriate and effective use of the AAC system in place. Models and opportunities to engage with peers should also be provided across settings.  </a:t>
            </a:r>
          </a:p>
          <a:p>
            <a:endParaRPr lang="en-US" dirty="0"/>
          </a:p>
          <a:p>
            <a:r>
              <a:rPr lang="en-US" sz="4800" b="1" i="1" dirty="0">
                <a:latin typeface="Times New Roman"/>
                <a:cs typeface="Times New Roman"/>
              </a:rPr>
              <a:t>Future Directions </a:t>
            </a:r>
          </a:p>
          <a:p>
            <a:r>
              <a:rPr lang="en-US" sz="2800" dirty="0"/>
              <a:t>Additional research relating to trainings or curriculum for teaching literacy skills to AAC users may be beneficial for both educators and the AAC users. Looking at the effectiveness of training protocols and programs may also positively impact teachers and caregivers. Another direction could focus on intensity of implemented curriculum and its impact on growth of literacy skills. Specific literacy interventions such as curriculum and materials should continue to be research and shared with educators to support the development of literacy skills for students who use AAC across all settings and geographical locations. </a:t>
            </a:r>
          </a:p>
        </p:txBody>
      </p:sp>
      <p:sp>
        <p:nvSpPr>
          <p:cNvPr id="26" name="Flowchart: Alternate Process 25">
            <a:extLst>
              <a:ext uri="{FF2B5EF4-FFF2-40B4-BE49-F238E27FC236}">
                <a16:creationId xmlns:a16="http://schemas.microsoft.com/office/drawing/2014/main" id="{975560AE-A802-E280-FBE1-817E813059D4}"/>
              </a:ext>
            </a:extLst>
          </p:cNvPr>
          <p:cNvSpPr/>
          <p:nvPr/>
        </p:nvSpPr>
        <p:spPr bwMode="auto">
          <a:xfrm>
            <a:off x="29955914" y="5539540"/>
            <a:ext cx="12727039" cy="2453240"/>
          </a:xfrm>
          <a:prstGeom prst="flowChartAlternateProcess">
            <a:avLst/>
          </a:prstGeom>
          <a:solidFill>
            <a:schemeClr val="bg2">
              <a:lumMod val="60000"/>
              <a:lumOff val="40000"/>
            </a:schemeClr>
          </a:solid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1" name="TextBox 30">
            <a:extLst>
              <a:ext uri="{FF2B5EF4-FFF2-40B4-BE49-F238E27FC236}">
                <a16:creationId xmlns:a16="http://schemas.microsoft.com/office/drawing/2014/main" id="{1ADB22C9-1497-9D66-8D67-C5DC05684796}"/>
              </a:ext>
            </a:extLst>
          </p:cNvPr>
          <p:cNvSpPr txBox="1"/>
          <p:nvPr/>
        </p:nvSpPr>
        <p:spPr>
          <a:xfrm>
            <a:off x="30261464" y="5796293"/>
            <a:ext cx="12727039" cy="2123658"/>
          </a:xfrm>
          <a:prstGeom prst="rect">
            <a:avLst/>
          </a:prstGeom>
          <a:noFill/>
        </p:spPr>
        <p:txBody>
          <a:bodyPr wrap="square" rtlCol="0">
            <a:spAutoFit/>
          </a:bodyPr>
          <a:lstStyle/>
          <a:p>
            <a:r>
              <a:rPr lang="en-US" sz="2800" dirty="0"/>
              <a:t>Resources that provide adaptable books to support AAC users in literacy learning and exploration! “</a:t>
            </a:r>
            <a:r>
              <a:rPr lang="en-US" sz="2800" b="1" dirty="0"/>
              <a:t>PowerPoint books by Microsoft</a:t>
            </a:r>
            <a:r>
              <a:rPr lang="en-US" sz="2800" dirty="0"/>
              <a:t>, </a:t>
            </a:r>
            <a:r>
              <a:rPr lang="en-US" sz="2800" b="1" dirty="0"/>
              <a:t>My Own Bookshelf by </a:t>
            </a:r>
            <a:r>
              <a:rPr lang="en-US" sz="2800" b="1" dirty="0" err="1"/>
              <a:t>SoftTouch</a:t>
            </a:r>
            <a:r>
              <a:rPr lang="en-US" sz="2800" b="1" dirty="0"/>
              <a:t>, Start-to-Finish Literacy Starters by Don Johnston, and </a:t>
            </a:r>
            <a:r>
              <a:rPr lang="en-US" sz="2800" b="1" dirty="0" err="1"/>
              <a:t>BookWorm</a:t>
            </a:r>
            <a:r>
              <a:rPr lang="en-US" sz="2800" b="1" dirty="0"/>
              <a:t> by </a:t>
            </a:r>
            <a:r>
              <a:rPr lang="en-US" sz="2800" b="1" dirty="0" err="1"/>
              <a:t>Ablenet</a:t>
            </a:r>
            <a:r>
              <a:rPr lang="en-US" sz="2800" dirty="0"/>
              <a:t>.” </a:t>
            </a:r>
          </a:p>
          <a:p>
            <a:endParaRPr lang="en-US" dirty="0"/>
          </a:p>
          <a:p>
            <a:r>
              <a:rPr lang="en-US" dirty="0"/>
              <a:t>(Erickson &amp; </a:t>
            </a:r>
            <a:r>
              <a:rPr lang="en-US" dirty="0" err="1"/>
              <a:t>Clendon</a:t>
            </a:r>
            <a:r>
              <a:rPr lang="en-US" dirty="0"/>
              <a:t>, 2009, p. 204). </a:t>
            </a:r>
          </a:p>
        </p:txBody>
      </p:sp>
      <p:pic>
        <p:nvPicPr>
          <p:cNvPr id="5" name="Picture 4" descr="Qr code&#10;&#10;Description automatically generated">
            <a:extLst>
              <a:ext uri="{FF2B5EF4-FFF2-40B4-BE49-F238E27FC236}">
                <a16:creationId xmlns:a16="http://schemas.microsoft.com/office/drawing/2014/main" id="{6AFDBC87-91FB-4D3C-6A29-4CF61EB1BDD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1007374" y="30104046"/>
            <a:ext cx="1863004" cy="1863004"/>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TotalTime>
  <Words>1897</Words>
  <Application>Microsoft Office PowerPoint</Application>
  <PresentationFormat>Custom</PresentationFormat>
  <Paragraphs>88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ScalaSansWeb</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Raezer-Stursa, Trista S</cp:lastModifiedBy>
  <cp:revision>266</cp:revision>
  <dcterms:created xsi:type="dcterms:W3CDTF">2008-02-25T01:30:43Z</dcterms:created>
  <dcterms:modified xsi:type="dcterms:W3CDTF">2023-04-25T16:26:04Z</dcterms:modified>
</cp:coreProperties>
</file>