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2918400"/>
  <p:notesSz cx="32245300" cy="487045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0368">
          <p15:clr>
            <a:srgbClr val="000000"/>
          </p15:clr>
        </p15:guide>
        <p15:guide id="2" pos="13824">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giuxSwgNT2PM+sT19BsSGn1xzel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2" d="100"/>
          <a:sy n="22" d="100"/>
        </p:scale>
        <p:origin x="840" y="18"/>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5375275" y="3652825"/>
            <a:ext cx="21497925" cy="1826417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3224525" y="23134625"/>
            <a:ext cx="25796225" cy="21917025"/>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1:notes"/>
          <p:cNvSpPr txBox="1">
            <a:spLocks noGrp="1"/>
          </p:cNvSpPr>
          <p:nvPr>
            <p:ph type="body" idx="1"/>
          </p:nvPr>
        </p:nvSpPr>
        <p:spPr>
          <a:xfrm>
            <a:off x="3224525" y="23134625"/>
            <a:ext cx="25796225" cy="219170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5" name="Google Shape;85;p1:notes"/>
          <p:cNvSpPr>
            <a:spLocks noGrp="1" noRot="1" noChangeAspect="1"/>
          </p:cNvSpPr>
          <p:nvPr>
            <p:ph type="sldImg" idx="2"/>
          </p:nvPr>
        </p:nvSpPr>
        <p:spPr>
          <a:xfrm>
            <a:off x="5375275" y="3652825"/>
            <a:ext cx="21497925" cy="182641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
        <p:cNvGrpSpPr/>
        <p:nvPr/>
      </p:nvGrpSpPr>
      <p:grpSpPr>
        <a:xfrm>
          <a:off x="0" y="0"/>
          <a:ext cx="0" cy="0"/>
          <a:chOff x="0" y="0"/>
          <a:chExt cx="0" cy="0"/>
        </a:xfrm>
      </p:grpSpPr>
      <p:sp>
        <p:nvSpPr>
          <p:cNvPr id="12" name="Google Shape;12;p3"/>
          <p:cNvSpPr/>
          <p:nvPr/>
        </p:nvSpPr>
        <p:spPr>
          <a:xfrm>
            <a:off x="685800" y="5257800"/>
            <a:ext cx="13716000" cy="26974800"/>
          </a:xfrm>
          <a:prstGeom prst="rect">
            <a:avLst/>
          </a:prstGeom>
          <a:solidFill>
            <a:schemeClr val="lt1">
              <a:alpha val="80000"/>
            </a:schemeClr>
          </a:solidFill>
          <a:ln w="381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dk1"/>
              </a:solidFill>
              <a:latin typeface="Times New Roman"/>
              <a:ea typeface="Times New Roman"/>
              <a:cs typeface="Times New Roman"/>
              <a:sym typeface="Times New Roman"/>
            </a:endParaRPr>
          </a:p>
        </p:txBody>
      </p:sp>
      <p:sp>
        <p:nvSpPr>
          <p:cNvPr id="13" name="Google Shape;13;p3"/>
          <p:cNvSpPr/>
          <p:nvPr/>
        </p:nvSpPr>
        <p:spPr>
          <a:xfrm>
            <a:off x="685800" y="457200"/>
            <a:ext cx="42519599" cy="4572000"/>
          </a:xfrm>
          <a:prstGeom prst="rect">
            <a:avLst/>
          </a:prstGeom>
          <a:solidFill>
            <a:schemeClr val="lt1"/>
          </a:solidFill>
          <a:ln w="1016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dk1"/>
              </a:solidFill>
              <a:latin typeface="Times New Roman"/>
              <a:ea typeface="Times New Roman"/>
              <a:cs typeface="Times New Roman"/>
              <a:sym typeface="Times New Roman"/>
            </a:endParaRPr>
          </a:p>
        </p:txBody>
      </p:sp>
      <p:pic>
        <p:nvPicPr>
          <p:cNvPr id="14" name="Google Shape;14;p3" descr="MSUM_Signature_Vert_Color.png"/>
          <p:cNvPicPr preferRelativeResize="0"/>
          <p:nvPr/>
        </p:nvPicPr>
        <p:blipFill rotWithShape="1">
          <a:blip r:embed="rId2">
            <a:alphaModFix/>
          </a:blip>
          <a:srcRect l="11375" t="9064" r="8999" b="16606"/>
          <a:stretch/>
        </p:blipFill>
        <p:spPr>
          <a:xfrm>
            <a:off x="762000" y="533400"/>
            <a:ext cx="6791092" cy="4419600"/>
          </a:xfrm>
          <a:prstGeom prst="rect">
            <a:avLst/>
          </a:prstGeom>
          <a:noFill/>
          <a:ln>
            <a:noFill/>
          </a:ln>
        </p:spPr>
      </p:pic>
      <p:pic>
        <p:nvPicPr>
          <p:cNvPr id="15" name="Google Shape;15;p3" descr="MSUM_Signature_Vert_Color.png"/>
          <p:cNvPicPr preferRelativeResize="0"/>
          <p:nvPr/>
        </p:nvPicPr>
        <p:blipFill rotWithShape="1">
          <a:blip r:embed="rId2">
            <a:alphaModFix/>
          </a:blip>
          <a:srcRect l="11375" t="9064" r="8999" b="16606"/>
          <a:stretch/>
        </p:blipFill>
        <p:spPr>
          <a:xfrm>
            <a:off x="36338109" y="533400"/>
            <a:ext cx="6791092" cy="4419600"/>
          </a:xfrm>
          <a:prstGeom prst="rect">
            <a:avLst/>
          </a:prstGeom>
          <a:noFill/>
          <a:ln>
            <a:noFill/>
          </a:ln>
        </p:spPr>
      </p:pic>
      <p:sp>
        <p:nvSpPr>
          <p:cNvPr id="16" name="Google Shape;16;p3"/>
          <p:cNvSpPr/>
          <p:nvPr/>
        </p:nvSpPr>
        <p:spPr>
          <a:xfrm>
            <a:off x="29489400" y="5257800"/>
            <a:ext cx="13716000" cy="26974800"/>
          </a:xfrm>
          <a:prstGeom prst="rect">
            <a:avLst/>
          </a:prstGeom>
          <a:solidFill>
            <a:schemeClr val="lt1">
              <a:alpha val="80000"/>
            </a:schemeClr>
          </a:solidFill>
          <a:ln w="381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dk1"/>
              </a:solidFill>
              <a:latin typeface="Times New Roman"/>
              <a:ea typeface="Times New Roman"/>
              <a:cs typeface="Times New Roman"/>
              <a:sym typeface="Times New Roman"/>
            </a:endParaRPr>
          </a:p>
        </p:txBody>
      </p:sp>
      <p:sp>
        <p:nvSpPr>
          <p:cNvPr id="17" name="Google Shape;17;p3"/>
          <p:cNvSpPr/>
          <p:nvPr/>
        </p:nvSpPr>
        <p:spPr>
          <a:xfrm>
            <a:off x="15087600" y="5257800"/>
            <a:ext cx="13716000" cy="26974800"/>
          </a:xfrm>
          <a:prstGeom prst="rect">
            <a:avLst/>
          </a:prstGeom>
          <a:solidFill>
            <a:schemeClr val="lt1">
              <a:alpha val="80000"/>
            </a:schemeClr>
          </a:solidFill>
          <a:ln w="381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1"/>
        <p:cNvGrpSpPr/>
        <p:nvPr/>
      </p:nvGrpSpPr>
      <p:grpSpPr>
        <a:xfrm>
          <a:off x="0" y="0"/>
          <a:ext cx="0" cy="0"/>
          <a:chOff x="0" y="0"/>
          <a:chExt cx="0" cy="0"/>
        </a:xfrm>
      </p:grpSpPr>
      <p:sp>
        <p:nvSpPr>
          <p:cNvPr id="72" name="Google Shape;72;p12"/>
          <p:cNvSpPr txBox="1">
            <a:spLocks noGrp="1"/>
          </p:cNvSpPr>
          <p:nvPr>
            <p:ph type="title"/>
          </p:nvPr>
        </p:nvSpPr>
        <p:spPr>
          <a:xfrm>
            <a:off x="3292123" y="2925763"/>
            <a:ext cx="37306955" cy="5486400"/>
          </a:xfrm>
          <a:prstGeom prst="rect">
            <a:avLst/>
          </a:prstGeom>
          <a:noFill/>
          <a:ln>
            <a:noFill/>
          </a:ln>
        </p:spPr>
        <p:txBody>
          <a:bodyPr spcFirstLastPara="1" wrap="square" lIns="491150" tIns="245575" rIns="491150" bIns="2455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3" name="Google Shape;73;p12"/>
          <p:cNvSpPr txBox="1">
            <a:spLocks noGrp="1"/>
          </p:cNvSpPr>
          <p:nvPr>
            <p:ph type="body" idx="1"/>
          </p:nvPr>
        </p:nvSpPr>
        <p:spPr>
          <a:xfrm rot="5400000">
            <a:off x="12069763" y="731486"/>
            <a:ext cx="19751676" cy="37306955"/>
          </a:xfrm>
          <a:prstGeom prst="rect">
            <a:avLst/>
          </a:prstGeom>
          <a:noFill/>
          <a:ln>
            <a:noFill/>
          </a:ln>
        </p:spPr>
        <p:txBody>
          <a:bodyPr spcFirstLastPara="1" wrap="square" lIns="491150" tIns="245575" rIns="491150" bIns="24557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4" name="Google Shape;74;p12"/>
          <p:cNvSpPr txBox="1">
            <a:spLocks noGrp="1"/>
          </p:cNvSpPr>
          <p:nvPr>
            <p:ph type="dt" idx="10"/>
          </p:nvPr>
        </p:nvSpPr>
        <p:spPr>
          <a:xfrm>
            <a:off x="3292123" y="29992638"/>
            <a:ext cx="9144000" cy="2193925"/>
          </a:xfrm>
          <a:prstGeom prst="rect">
            <a:avLst/>
          </a:prstGeom>
          <a:noFill/>
          <a:ln>
            <a:noFill/>
          </a:ln>
        </p:spPr>
        <p:txBody>
          <a:bodyPr spcFirstLastPara="1" wrap="square" lIns="491150" tIns="245575" rIns="491150" bIns="245575"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ftr" idx="11"/>
          </p:nvPr>
        </p:nvSpPr>
        <p:spPr>
          <a:xfrm>
            <a:off x="14995880" y="29992638"/>
            <a:ext cx="13899445" cy="2193925"/>
          </a:xfrm>
          <a:prstGeom prst="rect">
            <a:avLst/>
          </a:prstGeom>
          <a:noFill/>
          <a:ln>
            <a:noFill/>
          </a:ln>
        </p:spPr>
        <p:txBody>
          <a:bodyPr spcFirstLastPara="1" wrap="square" lIns="491150" tIns="245575" rIns="491150" bIns="245575"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2"/>
          <p:cNvSpPr txBox="1">
            <a:spLocks noGrp="1"/>
          </p:cNvSpPr>
          <p:nvPr>
            <p:ph type="sldNum" idx="12"/>
          </p:nvPr>
        </p:nvSpPr>
        <p:spPr>
          <a:xfrm>
            <a:off x="31455078" y="29992638"/>
            <a:ext cx="9144000" cy="2193925"/>
          </a:xfrm>
          <a:prstGeom prst="rect">
            <a:avLst/>
          </a:prstGeom>
          <a:noFill/>
          <a:ln>
            <a:noFill/>
          </a:ln>
        </p:spPr>
        <p:txBody>
          <a:bodyPr spcFirstLastPara="1" wrap="square" lIns="491150" tIns="245575" rIns="491150" bIns="245575" anchor="t" anchorCtr="0">
            <a:noAutofit/>
          </a:bodyPr>
          <a:lstStyle>
            <a:lvl1pPr marL="0" marR="0" lvl="0" indent="0" algn="r">
              <a:spcBef>
                <a:spcPts val="0"/>
              </a:spcBef>
              <a:spcAft>
                <a:spcPts val="0"/>
              </a:spcAft>
              <a:buNone/>
              <a:defRPr sz="7500">
                <a:solidFill>
                  <a:schemeClr val="dk1"/>
                </a:solidFill>
                <a:latin typeface="Times New Roman"/>
                <a:ea typeface="Times New Roman"/>
                <a:cs typeface="Times New Roman"/>
                <a:sym typeface="Times New Roman"/>
              </a:defRPr>
            </a:lvl1pPr>
            <a:lvl2pPr marL="0" marR="0" lvl="1" indent="0" algn="r">
              <a:spcBef>
                <a:spcPts val="0"/>
              </a:spcBef>
              <a:spcAft>
                <a:spcPts val="0"/>
              </a:spcAft>
              <a:buNone/>
              <a:defRPr sz="7500">
                <a:solidFill>
                  <a:schemeClr val="dk1"/>
                </a:solidFill>
                <a:latin typeface="Times New Roman"/>
                <a:ea typeface="Times New Roman"/>
                <a:cs typeface="Times New Roman"/>
                <a:sym typeface="Times New Roman"/>
              </a:defRPr>
            </a:lvl2pPr>
            <a:lvl3pPr marL="0" marR="0" lvl="2" indent="0" algn="r">
              <a:spcBef>
                <a:spcPts val="0"/>
              </a:spcBef>
              <a:spcAft>
                <a:spcPts val="0"/>
              </a:spcAft>
              <a:buNone/>
              <a:defRPr sz="7500">
                <a:solidFill>
                  <a:schemeClr val="dk1"/>
                </a:solidFill>
                <a:latin typeface="Times New Roman"/>
                <a:ea typeface="Times New Roman"/>
                <a:cs typeface="Times New Roman"/>
                <a:sym typeface="Times New Roman"/>
              </a:defRPr>
            </a:lvl3pPr>
            <a:lvl4pPr marL="0" marR="0" lvl="3" indent="0" algn="r">
              <a:spcBef>
                <a:spcPts val="0"/>
              </a:spcBef>
              <a:spcAft>
                <a:spcPts val="0"/>
              </a:spcAft>
              <a:buNone/>
              <a:defRPr sz="7500">
                <a:solidFill>
                  <a:schemeClr val="dk1"/>
                </a:solidFill>
                <a:latin typeface="Times New Roman"/>
                <a:ea typeface="Times New Roman"/>
                <a:cs typeface="Times New Roman"/>
                <a:sym typeface="Times New Roman"/>
              </a:defRPr>
            </a:lvl4pPr>
            <a:lvl5pPr marL="0" marR="0" lvl="4" indent="0" algn="r">
              <a:spcBef>
                <a:spcPts val="0"/>
              </a:spcBef>
              <a:spcAft>
                <a:spcPts val="0"/>
              </a:spcAft>
              <a:buNone/>
              <a:defRPr sz="7500">
                <a:solidFill>
                  <a:schemeClr val="dk1"/>
                </a:solidFill>
                <a:latin typeface="Times New Roman"/>
                <a:ea typeface="Times New Roman"/>
                <a:cs typeface="Times New Roman"/>
                <a:sym typeface="Times New Roman"/>
              </a:defRPr>
            </a:lvl5pPr>
            <a:lvl6pPr marL="0" marR="0" lvl="5" indent="0" algn="r">
              <a:spcBef>
                <a:spcPts val="0"/>
              </a:spcBef>
              <a:spcAft>
                <a:spcPts val="0"/>
              </a:spcAft>
              <a:buNone/>
              <a:defRPr sz="7500">
                <a:solidFill>
                  <a:schemeClr val="dk1"/>
                </a:solidFill>
                <a:latin typeface="Times New Roman"/>
                <a:ea typeface="Times New Roman"/>
                <a:cs typeface="Times New Roman"/>
                <a:sym typeface="Times New Roman"/>
              </a:defRPr>
            </a:lvl6pPr>
            <a:lvl7pPr marL="0" marR="0" lvl="6" indent="0" algn="r">
              <a:spcBef>
                <a:spcPts val="0"/>
              </a:spcBef>
              <a:spcAft>
                <a:spcPts val="0"/>
              </a:spcAft>
              <a:buNone/>
              <a:defRPr sz="7500">
                <a:solidFill>
                  <a:schemeClr val="dk1"/>
                </a:solidFill>
                <a:latin typeface="Times New Roman"/>
                <a:ea typeface="Times New Roman"/>
                <a:cs typeface="Times New Roman"/>
                <a:sym typeface="Times New Roman"/>
              </a:defRPr>
            </a:lvl7pPr>
            <a:lvl8pPr marL="0" marR="0" lvl="7" indent="0" algn="r">
              <a:spcBef>
                <a:spcPts val="0"/>
              </a:spcBef>
              <a:spcAft>
                <a:spcPts val="0"/>
              </a:spcAft>
              <a:buNone/>
              <a:defRPr sz="7500">
                <a:solidFill>
                  <a:schemeClr val="dk1"/>
                </a:solidFill>
                <a:latin typeface="Times New Roman"/>
                <a:ea typeface="Times New Roman"/>
                <a:cs typeface="Times New Roman"/>
                <a:sym typeface="Times New Roman"/>
              </a:defRPr>
            </a:lvl8pPr>
            <a:lvl9pPr marL="0" marR="0" lvl="8" indent="0" algn="r">
              <a:spcBef>
                <a:spcPts val="0"/>
              </a:spcBef>
              <a:spcAft>
                <a:spcPts val="0"/>
              </a:spcAft>
              <a:buNone/>
              <a:defRPr sz="75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7"/>
        <p:cNvGrpSpPr/>
        <p:nvPr/>
      </p:nvGrpSpPr>
      <p:grpSpPr>
        <a:xfrm>
          <a:off x="0" y="0"/>
          <a:ext cx="0" cy="0"/>
          <a:chOff x="0" y="0"/>
          <a:chExt cx="0" cy="0"/>
        </a:xfrm>
      </p:grpSpPr>
      <p:sp>
        <p:nvSpPr>
          <p:cNvPr id="78" name="Google Shape;78;p13"/>
          <p:cNvSpPr txBox="1">
            <a:spLocks noGrp="1"/>
          </p:cNvSpPr>
          <p:nvPr>
            <p:ph type="title"/>
          </p:nvPr>
        </p:nvSpPr>
        <p:spPr>
          <a:xfrm rot="5400000">
            <a:off x="22768542" y="11430266"/>
            <a:ext cx="26335038" cy="9326034"/>
          </a:xfrm>
          <a:prstGeom prst="rect">
            <a:avLst/>
          </a:prstGeom>
          <a:noFill/>
          <a:ln>
            <a:noFill/>
          </a:ln>
        </p:spPr>
        <p:txBody>
          <a:bodyPr spcFirstLastPara="1" wrap="square" lIns="491150" tIns="245575" rIns="491150" bIns="2455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9" name="Google Shape;79;p13"/>
          <p:cNvSpPr txBox="1">
            <a:spLocks noGrp="1"/>
          </p:cNvSpPr>
          <p:nvPr>
            <p:ph type="body" idx="1"/>
          </p:nvPr>
        </p:nvSpPr>
        <p:spPr>
          <a:xfrm rot="5400000">
            <a:off x="4047331" y="2170556"/>
            <a:ext cx="26335038" cy="27845455"/>
          </a:xfrm>
          <a:prstGeom prst="rect">
            <a:avLst/>
          </a:prstGeom>
          <a:noFill/>
          <a:ln>
            <a:noFill/>
          </a:ln>
        </p:spPr>
        <p:txBody>
          <a:bodyPr spcFirstLastPara="1" wrap="square" lIns="491150" tIns="245575" rIns="491150" bIns="24557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0" name="Google Shape;80;p13"/>
          <p:cNvSpPr txBox="1">
            <a:spLocks noGrp="1"/>
          </p:cNvSpPr>
          <p:nvPr>
            <p:ph type="dt" idx="10"/>
          </p:nvPr>
        </p:nvSpPr>
        <p:spPr>
          <a:xfrm>
            <a:off x="3292123" y="29992638"/>
            <a:ext cx="9144000" cy="2193925"/>
          </a:xfrm>
          <a:prstGeom prst="rect">
            <a:avLst/>
          </a:prstGeom>
          <a:noFill/>
          <a:ln>
            <a:noFill/>
          </a:ln>
        </p:spPr>
        <p:txBody>
          <a:bodyPr spcFirstLastPara="1" wrap="square" lIns="491150" tIns="245575" rIns="491150" bIns="245575"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3"/>
          <p:cNvSpPr txBox="1">
            <a:spLocks noGrp="1"/>
          </p:cNvSpPr>
          <p:nvPr>
            <p:ph type="ftr" idx="11"/>
          </p:nvPr>
        </p:nvSpPr>
        <p:spPr>
          <a:xfrm>
            <a:off x="14995880" y="29992638"/>
            <a:ext cx="13899445" cy="2193925"/>
          </a:xfrm>
          <a:prstGeom prst="rect">
            <a:avLst/>
          </a:prstGeom>
          <a:noFill/>
          <a:ln>
            <a:noFill/>
          </a:ln>
        </p:spPr>
        <p:txBody>
          <a:bodyPr spcFirstLastPara="1" wrap="square" lIns="491150" tIns="245575" rIns="491150" bIns="245575"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3"/>
          <p:cNvSpPr txBox="1">
            <a:spLocks noGrp="1"/>
          </p:cNvSpPr>
          <p:nvPr>
            <p:ph type="sldNum" idx="12"/>
          </p:nvPr>
        </p:nvSpPr>
        <p:spPr>
          <a:xfrm>
            <a:off x="31455078" y="29992638"/>
            <a:ext cx="9144000" cy="2193925"/>
          </a:xfrm>
          <a:prstGeom prst="rect">
            <a:avLst/>
          </a:prstGeom>
          <a:noFill/>
          <a:ln>
            <a:noFill/>
          </a:ln>
        </p:spPr>
        <p:txBody>
          <a:bodyPr spcFirstLastPara="1" wrap="square" lIns="491150" tIns="245575" rIns="491150" bIns="245575" anchor="t" anchorCtr="0">
            <a:noAutofit/>
          </a:bodyPr>
          <a:lstStyle>
            <a:lvl1pPr marL="0" marR="0" lvl="0" indent="0" algn="r">
              <a:spcBef>
                <a:spcPts val="0"/>
              </a:spcBef>
              <a:spcAft>
                <a:spcPts val="0"/>
              </a:spcAft>
              <a:buNone/>
              <a:defRPr sz="7500">
                <a:solidFill>
                  <a:schemeClr val="dk1"/>
                </a:solidFill>
                <a:latin typeface="Times New Roman"/>
                <a:ea typeface="Times New Roman"/>
                <a:cs typeface="Times New Roman"/>
                <a:sym typeface="Times New Roman"/>
              </a:defRPr>
            </a:lvl1pPr>
            <a:lvl2pPr marL="0" marR="0" lvl="1" indent="0" algn="r">
              <a:spcBef>
                <a:spcPts val="0"/>
              </a:spcBef>
              <a:spcAft>
                <a:spcPts val="0"/>
              </a:spcAft>
              <a:buNone/>
              <a:defRPr sz="7500">
                <a:solidFill>
                  <a:schemeClr val="dk1"/>
                </a:solidFill>
                <a:latin typeface="Times New Roman"/>
                <a:ea typeface="Times New Roman"/>
                <a:cs typeface="Times New Roman"/>
                <a:sym typeface="Times New Roman"/>
              </a:defRPr>
            </a:lvl2pPr>
            <a:lvl3pPr marL="0" marR="0" lvl="2" indent="0" algn="r">
              <a:spcBef>
                <a:spcPts val="0"/>
              </a:spcBef>
              <a:spcAft>
                <a:spcPts val="0"/>
              </a:spcAft>
              <a:buNone/>
              <a:defRPr sz="7500">
                <a:solidFill>
                  <a:schemeClr val="dk1"/>
                </a:solidFill>
                <a:latin typeface="Times New Roman"/>
                <a:ea typeface="Times New Roman"/>
                <a:cs typeface="Times New Roman"/>
                <a:sym typeface="Times New Roman"/>
              </a:defRPr>
            </a:lvl3pPr>
            <a:lvl4pPr marL="0" marR="0" lvl="3" indent="0" algn="r">
              <a:spcBef>
                <a:spcPts val="0"/>
              </a:spcBef>
              <a:spcAft>
                <a:spcPts val="0"/>
              </a:spcAft>
              <a:buNone/>
              <a:defRPr sz="7500">
                <a:solidFill>
                  <a:schemeClr val="dk1"/>
                </a:solidFill>
                <a:latin typeface="Times New Roman"/>
                <a:ea typeface="Times New Roman"/>
                <a:cs typeface="Times New Roman"/>
                <a:sym typeface="Times New Roman"/>
              </a:defRPr>
            </a:lvl4pPr>
            <a:lvl5pPr marL="0" marR="0" lvl="4" indent="0" algn="r">
              <a:spcBef>
                <a:spcPts val="0"/>
              </a:spcBef>
              <a:spcAft>
                <a:spcPts val="0"/>
              </a:spcAft>
              <a:buNone/>
              <a:defRPr sz="7500">
                <a:solidFill>
                  <a:schemeClr val="dk1"/>
                </a:solidFill>
                <a:latin typeface="Times New Roman"/>
                <a:ea typeface="Times New Roman"/>
                <a:cs typeface="Times New Roman"/>
                <a:sym typeface="Times New Roman"/>
              </a:defRPr>
            </a:lvl5pPr>
            <a:lvl6pPr marL="0" marR="0" lvl="5" indent="0" algn="r">
              <a:spcBef>
                <a:spcPts val="0"/>
              </a:spcBef>
              <a:spcAft>
                <a:spcPts val="0"/>
              </a:spcAft>
              <a:buNone/>
              <a:defRPr sz="7500">
                <a:solidFill>
                  <a:schemeClr val="dk1"/>
                </a:solidFill>
                <a:latin typeface="Times New Roman"/>
                <a:ea typeface="Times New Roman"/>
                <a:cs typeface="Times New Roman"/>
                <a:sym typeface="Times New Roman"/>
              </a:defRPr>
            </a:lvl6pPr>
            <a:lvl7pPr marL="0" marR="0" lvl="6" indent="0" algn="r">
              <a:spcBef>
                <a:spcPts val="0"/>
              </a:spcBef>
              <a:spcAft>
                <a:spcPts val="0"/>
              </a:spcAft>
              <a:buNone/>
              <a:defRPr sz="7500">
                <a:solidFill>
                  <a:schemeClr val="dk1"/>
                </a:solidFill>
                <a:latin typeface="Times New Roman"/>
                <a:ea typeface="Times New Roman"/>
                <a:cs typeface="Times New Roman"/>
                <a:sym typeface="Times New Roman"/>
              </a:defRPr>
            </a:lvl7pPr>
            <a:lvl8pPr marL="0" marR="0" lvl="7" indent="0" algn="r">
              <a:spcBef>
                <a:spcPts val="0"/>
              </a:spcBef>
              <a:spcAft>
                <a:spcPts val="0"/>
              </a:spcAft>
              <a:buNone/>
              <a:defRPr sz="7500">
                <a:solidFill>
                  <a:schemeClr val="dk1"/>
                </a:solidFill>
                <a:latin typeface="Times New Roman"/>
                <a:ea typeface="Times New Roman"/>
                <a:cs typeface="Times New Roman"/>
                <a:sym typeface="Times New Roman"/>
              </a:defRPr>
            </a:lvl8pPr>
            <a:lvl9pPr marL="0" marR="0" lvl="8" indent="0" algn="r">
              <a:spcBef>
                <a:spcPts val="0"/>
              </a:spcBef>
              <a:spcAft>
                <a:spcPts val="0"/>
              </a:spcAft>
              <a:buNone/>
              <a:defRPr sz="75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8"/>
        <p:cNvGrpSpPr/>
        <p:nvPr/>
      </p:nvGrpSpPr>
      <p:grpSpPr>
        <a:xfrm>
          <a:off x="0" y="0"/>
          <a:ext cx="0" cy="0"/>
          <a:chOff x="0" y="0"/>
          <a:chExt cx="0" cy="0"/>
        </a:xfrm>
      </p:grpSpPr>
      <p:sp>
        <p:nvSpPr>
          <p:cNvPr id="19" name="Google Shape;19;p4"/>
          <p:cNvSpPr txBox="1">
            <a:spLocks noGrp="1"/>
          </p:cNvSpPr>
          <p:nvPr>
            <p:ph type="ctrTitle"/>
          </p:nvPr>
        </p:nvSpPr>
        <p:spPr>
          <a:xfrm>
            <a:off x="3292123" y="10226675"/>
            <a:ext cx="37306955" cy="7054850"/>
          </a:xfrm>
          <a:prstGeom prst="rect">
            <a:avLst/>
          </a:prstGeom>
          <a:noFill/>
          <a:ln>
            <a:noFill/>
          </a:ln>
        </p:spPr>
        <p:txBody>
          <a:bodyPr spcFirstLastPara="1" wrap="square" lIns="491150" tIns="245575" rIns="491150" bIns="2455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0" name="Google Shape;20;p4"/>
          <p:cNvSpPr txBox="1">
            <a:spLocks noGrp="1"/>
          </p:cNvSpPr>
          <p:nvPr>
            <p:ph type="subTitle" idx="1"/>
          </p:nvPr>
        </p:nvSpPr>
        <p:spPr>
          <a:xfrm>
            <a:off x="6584245" y="18653125"/>
            <a:ext cx="30722712" cy="8413750"/>
          </a:xfrm>
          <a:prstGeom prst="rect">
            <a:avLst/>
          </a:prstGeom>
          <a:noFill/>
          <a:ln>
            <a:noFill/>
          </a:ln>
        </p:spPr>
        <p:txBody>
          <a:bodyPr spcFirstLastPara="1" wrap="square" lIns="491150" tIns="245575" rIns="491150" bIns="245575" anchor="t" anchorCtr="0">
            <a:noAutofit/>
          </a:bodyPr>
          <a:lstStyle>
            <a:lvl1pPr lvl="0" algn="ctr">
              <a:spcBef>
                <a:spcPts val="3440"/>
              </a:spcBef>
              <a:spcAft>
                <a:spcPts val="0"/>
              </a:spcAft>
              <a:buClr>
                <a:schemeClr val="dk1"/>
              </a:buClr>
              <a:buSzPts val="17200"/>
              <a:buFont typeface="Times New Roman"/>
              <a:buNone/>
              <a:defRPr/>
            </a:lvl1pPr>
            <a:lvl2pPr lvl="1" algn="ctr">
              <a:spcBef>
                <a:spcPts val="3000"/>
              </a:spcBef>
              <a:spcAft>
                <a:spcPts val="0"/>
              </a:spcAft>
              <a:buClr>
                <a:schemeClr val="dk1"/>
              </a:buClr>
              <a:buSzPts val="15000"/>
              <a:buFont typeface="Times New Roman"/>
              <a:buNone/>
              <a:defRPr/>
            </a:lvl2pPr>
            <a:lvl3pPr lvl="2" algn="ctr">
              <a:spcBef>
                <a:spcPts val="2580"/>
              </a:spcBef>
              <a:spcAft>
                <a:spcPts val="0"/>
              </a:spcAft>
              <a:buClr>
                <a:schemeClr val="dk1"/>
              </a:buClr>
              <a:buSzPts val="12900"/>
              <a:buFont typeface="Times New Roman"/>
              <a:buNone/>
              <a:defRPr/>
            </a:lvl3pPr>
            <a:lvl4pPr lvl="3" algn="ctr">
              <a:spcBef>
                <a:spcPts val="2140"/>
              </a:spcBef>
              <a:spcAft>
                <a:spcPts val="0"/>
              </a:spcAft>
              <a:buClr>
                <a:schemeClr val="dk1"/>
              </a:buClr>
              <a:buSzPts val="10700"/>
              <a:buFont typeface="Times New Roman"/>
              <a:buNone/>
              <a:defRPr/>
            </a:lvl4pPr>
            <a:lvl5pPr lvl="4" algn="ctr">
              <a:spcBef>
                <a:spcPts val="2140"/>
              </a:spcBef>
              <a:spcAft>
                <a:spcPts val="0"/>
              </a:spcAft>
              <a:buClr>
                <a:schemeClr val="dk1"/>
              </a:buClr>
              <a:buSzPts val="10700"/>
              <a:buFont typeface="Times New Roman"/>
              <a:buNone/>
              <a:defRPr/>
            </a:lvl5pPr>
            <a:lvl6pPr lvl="5" algn="ctr">
              <a:spcBef>
                <a:spcPts val="2140"/>
              </a:spcBef>
              <a:spcAft>
                <a:spcPts val="0"/>
              </a:spcAft>
              <a:buClr>
                <a:schemeClr val="dk1"/>
              </a:buClr>
              <a:buSzPts val="10700"/>
              <a:buFont typeface="Times New Roman"/>
              <a:buNone/>
              <a:defRPr/>
            </a:lvl6pPr>
            <a:lvl7pPr lvl="6" algn="ctr">
              <a:spcBef>
                <a:spcPts val="2140"/>
              </a:spcBef>
              <a:spcAft>
                <a:spcPts val="0"/>
              </a:spcAft>
              <a:buClr>
                <a:schemeClr val="dk1"/>
              </a:buClr>
              <a:buSzPts val="10700"/>
              <a:buFont typeface="Times New Roman"/>
              <a:buNone/>
              <a:defRPr/>
            </a:lvl7pPr>
            <a:lvl8pPr lvl="7" algn="ctr">
              <a:spcBef>
                <a:spcPts val="2140"/>
              </a:spcBef>
              <a:spcAft>
                <a:spcPts val="0"/>
              </a:spcAft>
              <a:buClr>
                <a:schemeClr val="dk1"/>
              </a:buClr>
              <a:buSzPts val="10700"/>
              <a:buFont typeface="Times New Roman"/>
              <a:buNone/>
              <a:defRPr/>
            </a:lvl8pPr>
            <a:lvl9pPr lvl="8" algn="ctr">
              <a:spcBef>
                <a:spcPts val="2140"/>
              </a:spcBef>
              <a:spcAft>
                <a:spcPts val="0"/>
              </a:spcAft>
              <a:buClr>
                <a:schemeClr val="dk1"/>
              </a:buClr>
              <a:buSzPts val="10700"/>
              <a:buFont typeface="Times New Roman"/>
              <a:buNone/>
              <a:defRPr/>
            </a:lvl9pPr>
          </a:lstStyle>
          <a:p>
            <a:endParaRPr/>
          </a:p>
        </p:txBody>
      </p:sp>
      <p:sp>
        <p:nvSpPr>
          <p:cNvPr id="21" name="Google Shape;21;p4"/>
          <p:cNvSpPr txBox="1">
            <a:spLocks noGrp="1"/>
          </p:cNvSpPr>
          <p:nvPr>
            <p:ph type="dt" idx="10"/>
          </p:nvPr>
        </p:nvSpPr>
        <p:spPr>
          <a:xfrm>
            <a:off x="3292123" y="29992638"/>
            <a:ext cx="9144000" cy="2193925"/>
          </a:xfrm>
          <a:prstGeom prst="rect">
            <a:avLst/>
          </a:prstGeom>
          <a:noFill/>
          <a:ln>
            <a:noFill/>
          </a:ln>
        </p:spPr>
        <p:txBody>
          <a:bodyPr spcFirstLastPara="1" wrap="square" lIns="491150" tIns="245575" rIns="491150" bIns="245575"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4"/>
          <p:cNvSpPr txBox="1">
            <a:spLocks noGrp="1"/>
          </p:cNvSpPr>
          <p:nvPr>
            <p:ph type="ftr" idx="11"/>
          </p:nvPr>
        </p:nvSpPr>
        <p:spPr>
          <a:xfrm>
            <a:off x="14995880" y="29992638"/>
            <a:ext cx="13899445" cy="2193925"/>
          </a:xfrm>
          <a:prstGeom prst="rect">
            <a:avLst/>
          </a:prstGeom>
          <a:noFill/>
          <a:ln>
            <a:noFill/>
          </a:ln>
        </p:spPr>
        <p:txBody>
          <a:bodyPr spcFirstLastPara="1" wrap="square" lIns="491150" tIns="245575" rIns="491150" bIns="245575"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4"/>
          <p:cNvSpPr txBox="1">
            <a:spLocks noGrp="1"/>
          </p:cNvSpPr>
          <p:nvPr>
            <p:ph type="sldNum" idx="12"/>
          </p:nvPr>
        </p:nvSpPr>
        <p:spPr>
          <a:xfrm>
            <a:off x="31455078" y="29992638"/>
            <a:ext cx="9144000" cy="2193925"/>
          </a:xfrm>
          <a:prstGeom prst="rect">
            <a:avLst/>
          </a:prstGeom>
          <a:noFill/>
          <a:ln>
            <a:noFill/>
          </a:ln>
        </p:spPr>
        <p:txBody>
          <a:bodyPr spcFirstLastPara="1" wrap="square" lIns="491150" tIns="245575" rIns="491150" bIns="245575" anchor="t" anchorCtr="0">
            <a:noAutofit/>
          </a:bodyPr>
          <a:lstStyle>
            <a:lvl1pPr marL="0" marR="0" lvl="0" indent="0" algn="r">
              <a:spcBef>
                <a:spcPts val="0"/>
              </a:spcBef>
              <a:spcAft>
                <a:spcPts val="0"/>
              </a:spcAft>
              <a:buNone/>
              <a:defRPr sz="7500">
                <a:solidFill>
                  <a:schemeClr val="dk1"/>
                </a:solidFill>
                <a:latin typeface="Times New Roman"/>
                <a:ea typeface="Times New Roman"/>
                <a:cs typeface="Times New Roman"/>
                <a:sym typeface="Times New Roman"/>
              </a:defRPr>
            </a:lvl1pPr>
            <a:lvl2pPr marL="0" marR="0" lvl="1" indent="0" algn="r">
              <a:spcBef>
                <a:spcPts val="0"/>
              </a:spcBef>
              <a:spcAft>
                <a:spcPts val="0"/>
              </a:spcAft>
              <a:buNone/>
              <a:defRPr sz="7500">
                <a:solidFill>
                  <a:schemeClr val="dk1"/>
                </a:solidFill>
                <a:latin typeface="Times New Roman"/>
                <a:ea typeface="Times New Roman"/>
                <a:cs typeface="Times New Roman"/>
                <a:sym typeface="Times New Roman"/>
              </a:defRPr>
            </a:lvl2pPr>
            <a:lvl3pPr marL="0" marR="0" lvl="2" indent="0" algn="r">
              <a:spcBef>
                <a:spcPts val="0"/>
              </a:spcBef>
              <a:spcAft>
                <a:spcPts val="0"/>
              </a:spcAft>
              <a:buNone/>
              <a:defRPr sz="7500">
                <a:solidFill>
                  <a:schemeClr val="dk1"/>
                </a:solidFill>
                <a:latin typeface="Times New Roman"/>
                <a:ea typeface="Times New Roman"/>
                <a:cs typeface="Times New Roman"/>
                <a:sym typeface="Times New Roman"/>
              </a:defRPr>
            </a:lvl3pPr>
            <a:lvl4pPr marL="0" marR="0" lvl="3" indent="0" algn="r">
              <a:spcBef>
                <a:spcPts val="0"/>
              </a:spcBef>
              <a:spcAft>
                <a:spcPts val="0"/>
              </a:spcAft>
              <a:buNone/>
              <a:defRPr sz="7500">
                <a:solidFill>
                  <a:schemeClr val="dk1"/>
                </a:solidFill>
                <a:latin typeface="Times New Roman"/>
                <a:ea typeface="Times New Roman"/>
                <a:cs typeface="Times New Roman"/>
                <a:sym typeface="Times New Roman"/>
              </a:defRPr>
            </a:lvl4pPr>
            <a:lvl5pPr marL="0" marR="0" lvl="4" indent="0" algn="r">
              <a:spcBef>
                <a:spcPts val="0"/>
              </a:spcBef>
              <a:spcAft>
                <a:spcPts val="0"/>
              </a:spcAft>
              <a:buNone/>
              <a:defRPr sz="7500">
                <a:solidFill>
                  <a:schemeClr val="dk1"/>
                </a:solidFill>
                <a:latin typeface="Times New Roman"/>
                <a:ea typeface="Times New Roman"/>
                <a:cs typeface="Times New Roman"/>
                <a:sym typeface="Times New Roman"/>
              </a:defRPr>
            </a:lvl5pPr>
            <a:lvl6pPr marL="0" marR="0" lvl="5" indent="0" algn="r">
              <a:spcBef>
                <a:spcPts val="0"/>
              </a:spcBef>
              <a:spcAft>
                <a:spcPts val="0"/>
              </a:spcAft>
              <a:buNone/>
              <a:defRPr sz="7500">
                <a:solidFill>
                  <a:schemeClr val="dk1"/>
                </a:solidFill>
                <a:latin typeface="Times New Roman"/>
                <a:ea typeface="Times New Roman"/>
                <a:cs typeface="Times New Roman"/>
                <a:sym typeface="Times New Roman"/>
              </a:defRPr>
            </a:lvl6pPr>
            <a:lvl7pPr marL="0" marR="0" lvl="6" indent="0" algn="r">
              <a:spcBef>
                <a:spcPts val="0"/>
              </a:spcBef>
              <a:spcAft>
                <a:spcPts val="0"/>
              </a:spcAft>
              <a:buNone/>
              <a:defRPr sz="7500">
                <a:solidFill>
                  <a:schemeClr val="dk1"/>
                </a:solidFill>
                <a:latin typeface="Times New Roman"/>
                <a:ea typeface="Times New Roman"/>
                <a:cs typeface="Times New Roman"/>
                <a:sym typeface="Times New Roman"/>
              </a:defRPr>
            </a:lvl7pPr>
            <a:lvl8pPr marL="0" marR="0" lvl="7" indent="0" algn="r">
              <a:spcBef>
                <a:spcPts val="0"/>
              </a:spcBef>
              <a:spcAft>
                <a:spcPts val="0"/>
              </a:spcAft>
              <a:buNone/>
              <a:defRPr sz="7500">
                <a:solidFill>
                  <a:schemeClr val="dk1"/>
                </a:solidFill>
                <a:latin typeface="Times New Roman"/>
                <a:ea typeface="Times New Roman"/>
                <a:cs typeface="Times New Roman"/>
                <a:sym typeface="Times New Roman"/>
              </a:defRPr>
            </a:lvl8pPr>
            <a:lvl9pPr marL="0" marR="0" lvl="8" indent="0" algn="r">
              <a:spcBef>
                <a:spcPts val="0"/>
              </a:spcBef>
              <a:spcAft>
                <a:spcPts val="0"/>
              </a:spcAft>
              <a:buNone/>
              <a:defRPr sz="75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3292123" y="2925763"/>
            <a:ext cx="37306955" cy="5486400"/>
          </a:xfrm>
          <a:prstGeom prst="rect">
            <a:avLst/>
          </a:prstGeom>
          <a:noFill/>
          <a:ln>
            <a:noFill/>
          </a:ln>
        </p:spPr>
        <p:txBody>
          <a:bodyPr spcFirstLastPara="1" wrap="square" lIns="491150" tIns="245575" rIns="491150" bIns="2455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6" name="Google Shape;26;p5"/>
          <p:cNvSpPr txBox="1">
            <a:spLocks noGrp="1"/>
          </p:cNvSpPr>
          <p:nvPr>
            <p:ph type="body" idx="1"/>
          </p:nvPr>
        </p:nvSpPr>
        <p:spPr>
          <a:xfrm>
            <a:off x="3292123" y="9509126"/>
            <a:ext cx="37306955" cy="19751676"/>
          </a:xfrm>
          <a:prstGeom prst="rect">
            <a:avLst/>
          </a:prstGeom>
          <a:noFill/>
          <a:ln>
            <a:noFill/>
          </a:ln>
        </p:spPr>
        <p:txBody>
          <a:bodyPr spcFirstLastPara="1" wrap="square" lIns="491150" tIns="245575" rIns="491150" bIns="24557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7" name="Google Shape;27;p5"/>
          <p:cNvSpPr txBox="1">
            <a:spLocks noGrp="1"/>
          </p:cNvSpPr>
          <p:nvPr>
            <p:ph type="dt" idx="10"/>
          </p:nvPr>
        </p:nvSpPr>
        <p:spPr>
          <a:xfrm>
            <a:off x="3292123" y="29992638"/>
            <a:ext cx="9144000" cy="2193925"/>
          </a:xfrm>
          <a:prstGeom prst="rect">
            <a:avLst/>
          </a:prstGeom>
          <a:noFill/>
          <a:ln>
            <a:noFill/>
          </a:ln>
        </p:spPr>
        <p:txBody>
          <a:bodyPr spcFirstLastPara="1" wrap="square" lIns="491150" tIns="245575" rIns="491150" bIns="245575"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5"/>
          <p:cNvSpPr txBox="1">
            <a:spLocks noGrp="1"/>
          </p:cNvSpPr>
          <p:nvPr>
            <p:ph type="ftr" idx="11"/>
          </p:nvPr>
        </p:nvSpPr>
        <p:spPr>
          <a:xfrm>
            <a:off x="14995880" y="29992638"/>
            <a:ext cx="13899445" cy="2193925"/>
          </a:xfrm>
          <a:prstGeom prst="rect">
            <a:avLst/>
          </a:prstGeom>
          <a:noFill/>
          <a:ln>
            <a:noFill/>
          </a:ln>
        </p:spPr>
        <p:txBody>
          <a:bodyPr spcFirstLastPara="1" wrap="square" lIns="491150" tIns="245575" rIns="491150" bIns="245575"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5"/>
          <p:cNvSpPr txBox="1">
            <a:spLocks noGrp="1"/>
          </p:cNvSpPr>
          <p:nvPr>
            <p:ph type="sldNum" idx="12"/>
          </p:nvPr>
        </p:nvSpPr>
        <p:spPr>
          <a:xfrm>
            <a:off x="31455078" y="29992638"/>
            <a:ext cx="9144000" cy="2193925"/>
          </a:xfrm>
          <a:prstGeom prst="rect">
            <a:avLst/>
          </a:prstGeom>
          <a:noFill/>
          <a:ln>
            <a:noFill/>
          </a:ln>
        </p:spPr>
        <p:txBody>
          <a:bodyPr spcFirstLastPara="1" wrap="square" lIns="491150" tIns="245575" rIns="491150" bIns="245575" anchor="t" anchorCtr="0">
            <a:noAutofit/>
          </a:bodyPr>
          <a:lstStyle>
            <a:lvl1pPr marL="0" marR="0" lvl="0" indent="0" algn="r">
              <a:spcBef>
                <a:spcPts val="0"/>
              </a:spcBef>
              <a:spcAft>
                <a:spcPts val="0"/>
              </a:spcAft>
              <a:buNone/>
              <a:defRPr sz="7500">
                <a:solidFill>
                  <a:schemeClr val="dk1"/>
                </a:solidFill>
                <a:latin typeface="Times New Roman"/>
                <a:ea typeface="Times New Roman"/>
                <a:cs typeface="Times New Roman"/>
                <a:sym typeface="Times New Roman"/>
              </a:defRPr>
            </a:lvl1pPr>
            <a:lvl2pPr marL="0" marR="0" lvl="1" indent="0" algn="r">
              <a:spcBef>
                <a:spcPts val="0"/>
              </a:spcBef>
              <a:spcAft>
                <a:spcPts val="0"/>
              </a:spcAft>
              <a:buNone/>
              <a:defRPr sz="7500">
                <a:solidFill>
                  <a:schemeClr val="dk1"/>
                </a:solidFill>
                <a:latin typeface="Times New Roman"/>
                <a:ea typeface="Times New Roman"/>
                <a:cs typeface="Times New Roman"/>
                <a:sym typeface="Times New Roman"/>
              </a:defRPr>
            </a:lvl2pPr>
            <a:lvl3pPr marL="0" marR="0" lvl="2" indent="0" algn="r">
              <a:spcBef>
                <a:spcPts val="0"/>
              </a:spcBef>
              <a:spcAft>
                <a:spcPts val="0"/>
              </a:spcAft>
              <a:buNone/>
              <a:defRPr sz="7500">
                <a:solidFill>
                  <a:schemeClr val="dk1"/>
                </a:solidFill>
                <a:latin typeface="Times New Roman"/>
                <a:ea typeface="Times New Roman"/>
                <a:cs typeface="Times New Roman"/>
                <a:sym typeface="Times New Roman"/>
              </a:defRPr>
            </a:lvl3pPr>
            <a:lvl4pPr marL="0" marR="0" lvl="3" indent="0" algn="r">
              <a:spcBef>
                <a:spcPts val="0"/>
              </a:spcBef>
              <a:spcAft>
                <a:spcPts val="0"/>
              </a:spcAft>
              <a:buNone/>
              <a:defRPr sz="7500">
                <a:solidFill>
                  <a:schemeClr val="dk1"/>
                </a:solidFill>
                <a:latin typeface="Times New Roman"/>
                <a:ea typeface="Times New Roman"/>
                <a:cs typeface="Times New Roman"/>
                <a:sym typeface="Times New Roman"/>
              </a:defRPr>
            </a:lvl4pPr>
            <a:lvl5pPr marL="0" marR="0" lvl="4" indent="0" algn="r">
              <a:spcBef>
                <a:spcPts val="0"/>
              </a:spcBef>
              <a:spcAft>
                <a:spcPts val="0"/>
              </a:spcAft>
              <a:buNone/>
              <a:defRPr sz="7500">
                <a:solidFill>
                  <a:schemeClr val="dk1"/>
                </a:solidFill>
                <a:latin typeface="Times New Roman"/>
                <a:ea typeface="Times New Roman"/>
                <a:cs typeface="Times New Roman"/>
                <a:sym typeface="Times New Roman"/>
              </a:defRPr>
            </a:lvl5pPr>
            <a:lvl6pPr marL="0" marR="0" lvl="5" indent="0" algn="r">
              <a:spcBef>
                <a:spcPts val="0"/>
              </a:spcBef>
              <a:spcAft>
                <a:spcPts val="0"/>
              </a:spcAft>
              <a:buNone/>
              <a:defRPr sz="7500">
                <a:solidFill>
                  <a:schemeClr val="dk1"/>
                </a:solidFill>
                <a:latin typeface="Times New Roman"/>
                <a:ea typeface="Times New Roman"/>
                <a:cs typeface="Times New Roman"/>
                <a:sym typeface="Times New Roman"/>
              </a:defRPr>
            </a:lvl6pPr>
            <a:lvl7pPr marL="0" marR="0" lvl="6" indent="0" algn="r">
              <a:spcBef>
                <a:spcPts val="0"/>
              </a:spcBef>
              <a:spcAft>
                <a:spcPts val="0"/>
              </a:spcAft>
              <a:buNone/>
              <a:defRPr sz="7500">
                <a:solidFill>
                  <a:schemeClr val="dk1"/>
                </a:solidFill>
                <a:latin typeface="Times New Roman"/>
                <a:ea typeface="Times New Roman"/>
                <a:cs typeface="Times New Roman"/>
                <a:sym typeface="Times New Roman"/>
              </a:defRPr>
            </a:lvl7pPr>
            <a:lvl8pPr marL="0" marR="0" lvl="7" indent="0" algn="r">
              <a:spcBef>
                <a:spcPts val="0"/>
              </a:spcBef>
              <a:spcAft>
                <a:spcPts val="0"/>
              </a:spcAft>
              <a:buNone/>
              <a:defRPr sz="7500">
                <a:solidFill>
                  <a:schemeClr val="dk1"/>
                </a:solidFill>
                <a:latin typeface="Times New Roman"/>
                <a:ea typeface="Times New Roman"/>
                <a:cs typeface="Times New Roman"/>
                <a:sym typeface="Times New Roman"/>
              </a:defRPr>
            </a:lvl8pPr>
            <a:lvl9pPr marL="0" marR="0" lvl="8" indent="0" algn="r">
              <a:spcBef>
                <a:spcPts val="0"/>
              </a:spcBef>
              <a:spcAft>
                <a:spcPts val="0"/>
              </a:spcAft>
              <a:buNone/>
              <a:defRPr sz="75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0"/>
        <p:cNvGrpSpPr/>
        <p:nvPr/>
      </p:nvGrpSpPr>
      <p:grpSpPr>
        <a:xfrm>
          <a:off x="0" y="0"/>
          <a:ext cx="0" cy="0"/>
          <a:chOff x="0" y="0"/>
          <a:chExt cx="0" cy="0"/>
        </a:xfrm>
      </p:grpSpPr>
      <p:sp>
        <p:nvSpPr>
          <p:cNvPr id="31" name="Google Shape;31;p6"/>
          <p:cNvSpPr txBox="1">
            <a:spLocks noGrp="1"/>
          </p:cNvSpPr>
          <p:nvPr>
            <p:ph type="title"/>
          </p:nvPr>
        </p:nvSpPr>
        <p:spPr>
          <a:xfrm>
            <a:off x="3467101" y="21153439"/>
            <a:ext cx="37306955" cy="6537325"/>
          </a:xfrm>
          <a:prstGeom prst="rect">
            <a:avLst/>
          </a:prstGeom>
          <a:noFill/>
          <a:ln>
            <a:noFill/>
          </a:ln>
        </p:spPr>
        <p:txBody>
          <a:bodyPr spcFirstLastPara="1" wrap="square" lIns="491150" tIns="245575" rIns="491150" bIns="245575"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2" name="Google Shape;32;p6"/>
          <p:cNvSpPr txBox="1">
            <a:spLocks noGrp="1"/>
          </p:cNvSpPr>
          <p:nvPr>
            <p:ph type="body" idx="1"/>
          </p:nvPr>
        </p:nvSpPr>
        <p:spPr>
          <a:xfrm>
            <a:off x="3467101" y="13952538"/>
            <a:ext cx="37306955" cy="7200900"/>
          </a:xfrm>
          <a:prstGeom prst="rect">
            <a:avLst/>
          </a:prstGeom>
          <a:noFill/>
          <a:ln>
            <a:noFill/>
          </a:ln>
        </p:spPr>
        <p:txBody>
          <a:bodyPr spcFirstLastPara="1" wrap="square" lIns="491150" tIns="245575" rIns="491150" bIns="245575" anchor="b" anchorCtr="0">
            <a:noAutofit/>
          </a:bodyPr>
          <a:lstStyle>
            <a:lvl1pPr marL="457200" lvl="0" indent="-228600" algn="l">
              <a:spcBef>
                <a:spcPts val="400"/>
              </a:spcBef>
              <a:spcAft>
                <a:spcPts val="0"/>
              </a:spcAft>
              <a:buClr>
                <a:schemeClr val="dk1"/>
              </a:buClr>
              <a:buSzPts val="2000"/>
              <a:buFont typeface="Times New Roman"/>
              <a:buNone/>
              <a:defRPr sz="2000"/>
            </a:lvl1pPr>
            <a:lvl2pPr marL="914400" lvl="1" indent="-228600" algn="l">
              <a:spcBef>
                <a:spcPts val="360"/>
              </a:spcBef>
              <a:spcAft>
                <a:spcPts val="0"/>
              </a:spcAft>
              <a:buClr>
                <a:schemeClr val="dk1"/>
              </a:buClr>
              <a:buSzPts val="1800"/>
              <a:buFont typeface="Times New Roman"/>
              <a:buNone/>
              <a:defRPr sz="1800"/>
            </a:lvl2pPr>
            <a:lvl3pPr marL="1371600" lvl="2" indent="-228600" algn="l">
              <a:spcBef>
                <a:spcPts val="320"/>
              </a:spcBef>
              <a:spcAft>
                <a:spcPts val="0"/>
              </a:spcAft>
              <a:buClr>
                <a:schemeClr val="dk1"/>
              </a:buClr>
              <a:buSzPts val="1600"/>
              <a:buFont typeface="Times New Roman"/>
              <a:buNone/>
              <a:defRPr sz="1600"/>
            </a:lvl3pPr>
            <a:lvl4pPr marL="1828800" lvl="3" indent="-228600" algn="l">
              <a:spcBef>
                <a:spcPts val="280"/>
              </a:spcBef>
              <a:spcAft>
                <a:spcPts val="0"/>
              </a:spcAft>
              <a:buClr>
                <a:schemeClr val="dk1"/>
              </a:buClr>
              <a:buSzPts val="1400"/>
              <a:buFont typeface="Times New Roman"/>
              <a:buNone/>
              <a:defRPr sz="1400"/>
            </a:lvl4pPr>
            <a:lvl5pPr marL="2286000" lvl="4" indent="-228600" algn="l">
              <a:spcBef>
                <a:spcPts val="280"/>
              </a:spcBef>
              <a:spcAft>
                <a:spcPts val="0"/>
              </a:spcAft>
              <a:buClr>
                <a:schemeClr val="dk1"/>
              </a:buClr>
              <a:buSzPts val="1400"/>
              <a:buFont typeface="Times New Roman"/>
              <a:buNone/>
              <a:defRPr sz="1400"/>
            </a:lvl5pPr>
            <a:lvl6pPr marL="2743200" lvl="5" indent="-228600" algn="l">
              <a:spcBef>
                <a:spcPts val="280"/>
              </a:spcBef>
              <a:spcAft>
                <a:spcPts val="0"/>
              </a:spcAft>
              <a:buClr>
                <a:schemeClr val="dk1"/>
              </a:buClr>
              <a:buSzPts val="1400"/>
              <a:buFont typeface="Times New Roman"/>
              <a:buNone/>
              <a:defRPr sz="1400"/>
            </a:lvl6pPr>
            <a:lvl7pPr marL="3200400" lvl="6" indent="-228600" algn="l">
              <a:spcBef>
                <a:spcPts val="280"/>
              </a:spcBef>
              <a:spcAft>
                <a:spcPts val="0"/>
              </a:spcAft>
              <a:buClr>
                <a:schemeClr val="dk1"/>
              </a:buClr>
              <a:buSzPts val="1400"/>
              <a:buFont typeface="Times New Roman"/>
              <a:buNone/>
              <a:defRPr sz="1400"/>
            </a:lvl7pPr>
            <a:lvl8pPr marL="3657600" lvl="7" indent="-228600" algn="l">
              <a:spcBef>
                <a:spcPts val="280"/>
              </a:spcBef>
              <a:spcAft>
                <a:spcPts val="0"/>
              </a:spcAft>
              <a:buClr>
                <a:schemeClr val="dk1"/>
              </a:buClr>
              <a:buSzPts val="1400"/>
              <a:buFont typeface="Times New Roman"/>
              <a:buNone/>
              <a:defRPr sz="1400"/>
            </a:lvl8pPr>
            <a:lvl9pPr marL="4114800" lvl="8" indent="-228600" algn="l">
              <a:spcBef>
                <a:spcPts val="280"/>
              </a:spcBef>
              <a:spcAft>
                <a:spcPts val="0"/>
              </a:spcAft>
              <a:buClr>
                <a:schemeClr val="dk1"/>
              </a:buClr>
              <a:buSzPts val="1400"/>
              <a:buFont typeface="Times New Roman"/>
              <a:buNone/>
              <a:defRPr sz="1400"/>
            </a:lvl9pPr>
          </a:lstStyle>
          <a:p>
            <a:endParaRPr/>
          </a:p>
        </p:txBody>
      </p:sp>
      <p:sp>
        <p:nvSpPr>
          <p:cNvPr id="33" name="Google Shape;33;p6"/>
          <p:cNvSpPr txBox="1">
            <a:spLocks noGrp="1"/>
          </p:cNvSpPr>
          <p:nvPr>
            <p:ph type="dt" idx="10"/>
          </p:nvPr>
        </p:nvSpPr>
        <p:spPr>
          <a:xfrm>
            <a:off x="3292123" y="29992638"/>
            <a:ext cx="9144000" cy="2193925"/>
          </a:xfrm>
          <a:prstGeom prst="rect">
            <a:avLst/>
          </a:prstGeom>
          <a:noFill/>
          <a:ln>
            <a:noFill/>
          </a:ln>
        </p:spPr>
        <p:txBody>
          <a:bodyPr spcFirstLastPara="1" wrap="square" lIns="491150" tIns="245575" rIns="491150" bIns="245575"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14995880" y="29992638"/>
            <a:ext cx="13899445" cy="2193925"/>
          </a:xfrm>
          <a:prstGeom prst="rect">
            <a:avLst/>
          </a:prstGeom>
          <a:noFill/>
          <a:ln>
            <a:noFill/>
          </a:ln>
        </p:spPr>
        <p:txBody>
          <a:bodyPr spcFirstLastPara="1" wrap="square" lIns="491150" tIns="245575" rIns="491150" bIns="245575"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31455078" y="29992638"/>
            <a:ext cx="9144000" cy="2193925"/>
          </a:xfrm>
          <a:prstGeom prst="rect">
            <a:avLst/>
          </a:prstGeom>
          <a:noFill/>
          <a:ln>
            <a:noFill/>
          </a:ln>
        </p:spPr>
        <p:txBody>
          <a:bodyPr spcFirstLastPara="1" wrap="square" lIns="491150" tIns="245575" rIns="491150" bIns="245575" anchor="t" anchorCtr="0">
            <a:noAutofit/>
          </a:bodyPr>
          <a:lstStyle>
            <a:lvl1pPr marL="0" marR="0" lvl="0" indent="0" algn="r">
              <a:spcBef>
                <a:spcPts val="0"/>
              </a:spcBef>
              <a:spcAft>
                <a:spcPts val="0"/>
              </a:spcAft>
              <a:buNone/>
              <a:defRPr sz="7500">
                <a:solidFill>
                  <a:schemeClr val="dk1"/>
                </a:solidFill>
                <a:latin typeface="Times New Roman"/>
                <a:ea typeface="Times New Roman"/>
                <a:cs typeface="Times New Roman"/>
                <a:sym typeface="Times New Roman"/>
              </a:defRPr>
            </a:lvl1pPr>
            <a:lvl2pPr marL="0" marR="0" lvl="1" indent="0" algn="r">
              <a:spcBef>
                <a:spcPts val="0"/>
              </a:spcBef>
              <a:spcAft>
                <a:spcPts val="0"/>
              </a:spcAft>
              <a:buNone/>
              <a:defRPr sz="7500">
                <a:solidFill>
                  <a:schemeClr val="dk1"/>
                </a:solidFill>
                <a:latin typeface="Times New Roman"/>
                <a:ea typeface="Times New Roman"/>
                <a:cs typeface="Times New Roman"/>
                <a:sym typeface="Times New Roman"/>
              </a:defRPr>
            </a:lvl2pPr>
            <a:lvl3pPr marL="0" marR="0" lvl="2" indent="0" algn="r">
              <a:spcBef>
                <a:spcPts val="0"/>
              </a:spcBef>
              <a:spcAft>
                <a:spcPts val="0"/>
              </a:spcAft>
              <a:buNone/>
              <a:defRPr sz="7500">
                <a:solidFill>
                  <a:schemeClr val="dk1"/>
                </a:solidFill>
                <a:latin typeface="Times New Roman"/>
                <a:ea typeface="Times New Roman"/>
                <a:cs typeface="Times New Roman"/>
                <a:sym typeface="Times New Roman"/>
              </a:defRPr>
            </a:lvl3pPr>
            <a:lvl4pPr marL="0" marR="0" lvl="3" indent="0" algn="r">
              <a:spcBef>
                <a:spcPts val="0"/>
              </a:spcBef>
              <a:spcAft>
                <a:spcPts val="0"/>
              </a:spcAft>
              <a:buNone/>
              <a:defRPr sz="7500">
                <a:solidFill>
                  <a:schemeClr val="dk1"/>
                </a:solidFill>
                <a:latin typeface="Times New Roman"/>
                <a:ea typeface="Times New Roman"/>
                <a:cs typeface="Times New Roman"/>
                <a:sym typeface="Times New Roman"/>
              </a:defRPr>
            </a:lvl4pPr>
            <a:lvl5pPr marL="0" marR="0" lvl="4" indent="0" algn="r">
              <a:spcBef>
                <a:spcPts val="0"/>
              </a:spcBef>
              <a:spcAft>
                <a:spcPts val="0"/>
              </a:spcAft>
              <a:buNone/>
              <a:defRPr sz="7500">
                <a:solidFill>
                  <a:schemeClr val="dk1"/>
                </a:solidFill>
                <a:latin typeface="Times New Roman"/>
                <a:ea typeface="Times New Roman"/>
                <a:cs typeface="Times New Roman"/>
                <a:sym typeface="Times New Roman"/>
              </a:defRPr>
            </a:lvl5pPr>
            <a:lvl6pPr marL="0" marR="0" lvl="5" indent="0" algn="r">
              <a:spcBef>
                <a:spcPts val="0"/>
              </a:spcBef>
              <a:spcAft>
                <a:spcPts val="0"/>
              </a:spcAft>
              <a:buNone/>
              <a:defRPr sz="7500">
                <a:solidFill>
                  <a:schemeClr val="dk1"/>
                </a:solidFill>
                <a:latin typeface="Times New Roman"/>
                <a:ea typeface="Times New Roman"/>
                <a:cs typeface="Times New Roman"/>
                <a:sym typeface="Times New Roman"/>
              </a:defRPr>
            </a:lvl6pPr>
            <a:lvl7pPr marL="0" marR="0" lvl="6" indent="0" algn="r">
              <a:spcBef>
                <a:spcPts val="0"/>
              </a:spcBef>
              <a:spcAft>
                <a:spcPts val="0"/>
              </a:spcAft>
              <a:buNone/>
              <a:defRPr sz="7500">
                <a:solidFill>
                  <a:schemeClr val="dk1"/>
                </a:solidFill>
                <a:latin typeface="Times New Roman"/>
                <a:ea typeface="Times New Roman"/>
                <a:cs typeface="Times New Roman"/>
                <a:sym typeface="Times New Roman"/>
              </a:defRPr>
            </a:lvl7pPr>
            <a:lvl8pPr marL="0" marR="0" lvl="7" indent="0" algn="r">
              <a:spcBef>
                <a:spcPts val="0"/>
              </a:spcBef>
              <a:spcAft>
                <a:spcPts val="0"/>
              </a:spcAft>
              <a:buNone/>
              <a:defRPr sz="7500">
                <a:solidFill>
                  <a:schemeClr val="dk1"/>
                </a:solidFill>
                <a:latin typeface="Times New Roman"/>
                <a:ea typeface="Times New Roman"/>
                <a:cs typeface="Times New Roman"/>
                <a:sym typeface="Times New Roman"/>
              </a:defRPr>
            </a:lvl8pPr>
            <a:lvl9pPr marL="0" marR="0" lvl="8" indent="0" algn="r">
              <a:spcBef>
                <a:spcPts val="0"/>
              </a:spcBef>
              <a:spcAft>
                <a:spcPts val="0"/>
              </a:spcAft>
              <a:buNone/>
              <a:defRPr sz="75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3292123" y="2925763"/>
            <a:ext cx="37306955" cy="5486400"/>
          </a:xfrm>
          <a:prstGeom prst="rect">
            <a:avLst/>
          </a:prstGeom>
          <a:noFill/>
          <a:ln>
            <a:noFill/>
          </a:ln>
        </p:spPr>
        <p:txBody>
          <a:bodyPr spcFirstLastPara="1" wrap="square" lIns="491150" tIns="245575" rIns="491150" bIns="2455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3292123" y="9509126"/>
            <a:ext cx="18585744" cy="19751676"/>
          </a:xfrm>
          <a:prstGeom prst="rect">
            <a:avLst/>
          </a:prstGeom>
          <a:noFill/>
          <a:ln>
            <a:noFill/>
          </a:ln>
        </p:spPr>
        <p:txBody>
          <a:bodyPr spcFirstLastPara="1" wrap="square" lIns="491150" tIns="245575" rIns="491150" bIns="245575"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39" name="Google Shape;39;p7"/>
          <p:cNvSpPr txBox="1">
            <a:spLocks noGrp="1"/>
          </p:cNvSpPr>
          <p:nvPr>
            <p:ph type="body" idx="2"/>
          </p:nvPr>
        </p:nvSpPr>
        <p:spPr>
          <a:xfrm>
            <a:off x="22013334" y="9509126"/>
            <a:ext cx="18585744" cy="19751676"/>
          </a:xfrm>
          <a:prstGeom prst="rect">
            <a:avLst/>
          </a:prstGeom>
          <a:noFill/>
          <a:ln>
            <a:noFill/>
          </a:ln>
        </p:spPr>
        <p:txBody>
          <a:bodyPr spcFirstLastPara="1" wrap="square" lIns="491150" tIns="245575" rIns="491150" bIns="245575"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40" name="Google Shape;40;p7"/>
          <p:cNvSpPr txBox="1">
            <a:spLocks noGrp="1"/>
          </p:cNvSpPr>
          <p:nvPr>
            <p:ph type="dt" idx="10"/>
          </p:nvPr>
        </p:nvSpPr>
        <p:spPr>
          <a:xfrm>
            <a:off x="3292123" y="29992638"/>
            <a:ext cx="9144000" cy="2193925"/>
          </a:xfrm>
          <a:prstGeom prst="rect">
            <a:avLst/>
          </a:prstGeom>
          <a:noFill/>
          <a:ln>
            <a:noFill/>
          </a:ln>
        </p:spPr>
        <p:txBody>
          <a:bodyPr spcFirstLastPara="1" wrap="square" lIns="491150" tIns="245575" rIns="491150" bIns="245575"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7"/>
          <p:cNvSpPr txBox="1">
            <a:spLocks noGrp="1"/>
          </p:cNvSpPr>
          <p:nvPr>
            <p:ph type="ftr" idx="11"/>
          </p:nvPr>
        </p:nvSpPr>
        <p:spPr>
          <a:xfrm>
            <a:off x="14995880" y="29992638"/>
            <a:ext cx="13899445" cy="2193925"/>
          </a:xfrm>
          <a:prstGeom prst="rect">
            <a:avLst/>
          </a:prstGeom>
          <a:noFill/>
          <a:ln>
            <a:noFill/>
          </a:ln>
        </p:spPr>
        <p:txBody>
          <a:bodyPr spcFirstLastPara="1" wrap="square" lIns="491150" tIns="245575" rIns="491150" bIns="245575"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7"/>
          <p:cNvSpPr txBox="1">
            <a:spLocks noGrp="1"/>
          </p:cNvSpPr>
          <p:nvPr>
            <p:ph type="sldNum" idx="12"/>
          </p:nvPr>
        </p:nvSpPr>
        <p:spPr>
          <a:xfrm>
            <a:off x="31455078" y="29992638"/>
            <a:ext cx="9144000" cy="2193925"/>
          </a:xfrm>
          <a:prstGeom prst="rect">
            <a:avLst/>
          </a:prstGeom>
          <a:noFill/>
          <a:ln>
            <a:noFill/>
          </a:ln>
        </p:spPr>
        <p:txBody>
          <a:bodyPr spcFirstLastPara="1" wrap="square" lIns="491150" tIns="245575" rIns="491150" bIns="245575" anchor="t" anchorCtr="0">
            <a:noAutofit/>
          </a:bodyPr>
          <a:lstStyle>
            <a:lvl1pPr marL="0" marR="0" lvl="0" indent="0" algn="r">
              <a:spcBef>
                <a:spcPts val="0"/>
              </a:spcBef>
              <a:spcAft>
                <a:spcPts val="0"/>
              </a:spcAft>
              <a:buNone/>
              <a:defRPr sz="7500">
                <a:solidFill>
                  <a:schemeClr val="dk1"/>
                </a:solidFill>
                <a:latin typeface="Times New Roman"/>
                <a:ea typeface="Times New Roman"/>
                <a:cs typeface="Times New Roman"/>
                <a:sym typeface="Times New Roman"/>
              </a:defRPr>
            </a:lvl1pPr>
            <a:lvl2pPr marL="0" marR="0" lvl="1" indent="0" algn="r">
              <a:spcBef>
                <a:spcPts val="0"/>
              </a:spcBef>
              <a:spcAft>
                <a:spcPts val="0"/>
              </a:spcAft>
              <a:buNone/>
              <a:defRPr sz="7500">
                <a:solidFill>
                  <a:schemeClr val="dk1"/>
                </a:solidFill>
                <a:latin typeface="Times New Roman"/>
                <a:ea typeface="Times New Roman"/>
                <a:cs typeface="Times New Roman"/>
                <a:sym typeface="Times New Roman"/>
              </a:defRPr>
            </a:lvl2pPr>
            <a:lvl3pPr marL="0" marR="0" lvl="2" indent="0" algn="r">
              <a:spcBef>
                <a:spcPts val="0"/>
              </a:spcBef>
              <a:spcAft>
                <a:spcPts val="0"/>
              </a:spcAft>
              <a:buNone/>
              <a:defRPr sz="7500">
                <a:solidFill>
                  <a:schemeClr val="dk1"/>
                </a:solidFill>
                <a:latin typeface="Times New Roman"/>
                <a:ea typeface="Times New Roman"/>
                <a:cs typeface="Times New Roman"/>
                <a:sym typeface="Times New Roman"/>
              </a:defRPr>
            </a:lvl3pPr>
            <a:lvl4pPr marL="0" marR="0" lvl="3" indent="0" algn="r">
              <a:spcBef>
                <a:spcPts val="0"/>
              </a:spcBef>
              <a:spcAft>
                <a:spcPts val="0"/>
              </a:spcAft>
              <a:buNone/>
              <a:defRPr sz="7500">
                <a:solidFill>
                  <a:schemeClr val="dk1"/>
                </a:solidFill>
                <a:latin typeface="Times New Roman"/>
                <a:ea typeface="Times New Roman"/>
                <a:cs typeface="Times New Roman"/>
                <a:sym typeface="Times New Roman"/>
              </a:defRPr>
            </a:lvl4pPr>
            <a:lvl5pPr marL="0" marR="0" lvl="4" indent="0" algn="r">
              <a:spcBef>
                <a:spcPts val="0"/>
              </a:spcBef>
              <a:spcAft>
                <a:spcPts val="0"/>
              </a:spcAft>
              <a:buNone/>
              <a:defRPr sz="7500">
                <a:solidFill>
                  <a:schemeClr val="dk1"/>
                </a:solidFill>
                <a:latin typeface="Times New Roman"/>
                <a:ea typeface="Times New Roman"/>
                <a:cs typeface="Times New Roman"/>
                <a:sym typeface="Times New Roman"/>
              </a:defRPr>
            </a:lvl5pPr>
            <a:lvl6pPr marL="0" marR="0" lvl="5" indent="0" algn="r">
              <a:spcBef>
                <a:spcPts val="0"/>
              </a:spcBef>
              <a:spcAft>
                <a:spcPts val="0"/>
              </a:spcAft>
              <a:buNone/>
              <a:defRPr sz="7500">
                <a:solidFill>
                  <a:schemeClr val="dk1"/>
                </a:solidFill>
                <a:latin typeface="Times New Roman"/>
                <a:ea typeface="Times New Roman"/>
                <a:cs typeface="Times New Roman"/>
                <a:sym typeface="Times New Roman"/>
              </a:defRPr>
            </a:lvl6pPr>
            <a:lvl7pPr marL="0" marR="0" lvl="6" indent="0" algn="r">
              <a:spcBef>
                <a:spcPts val="0"/>
              </a:spcBef>
              <a:spcAft>
                <a:spcPts val="0"/>
              </a:spcAft>
              <a:buNone/>
              <a:defRPr sz="7500">
                <a:solidFill>
                  <a:schemeClr val="dk1"/>
                </a:solidFill>
                <a:latin typeface="Times New Roman"/>
                <a:ea typeface="Times New Roman"/>
                <a:cs typeface="Times New Roman"/>
                <a:sym typeface="Times New Roman"/>
              </a:defRPr>
            </a:lvl7pPr>
            <a:lvl8pPr marL="0" marR="0" lvl="7" indent="0" algn="r">
              <a:spcBef>
                <a:spcPts val="0"/>
              </a:spcBef>
              <a:spcAft>
                <a:spcPts val="0"/>
              </a:spcAft>
              <a:buNone/>
              <a:defRPr sz="7500">
                <a:solidFill>
                  <a:schemeClr val="dk1"/>
                </a:solidFill>
                <a:latin typeface="Times New Roman"/>
                <a:ea typeface="Times New Roman"/>
                <a:cs typeface="Times New Roman"/>
                <a:sym typeface="Times New Roman"/>
              </a:defRPr>
            </a:lvl8pPr>
            <a:lvl9pPr marL="0" marR="0" lvl="8" indent="0" algn="r">
              <a:spcBef>
                <a:spcPts val="0"/>
              </a:spcBef>
              <a:spcAft>
                <a:spcPts val="0"/>
              </a:spcAft>
              <a:buNone/>
              <a:defRPr sz="75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3"/>
        <p:cNvGrpSpPr/>
        <p:nvPr/>
      </p:nvGrpSpPr>
      <p:grpSpPr>
        <a:xfrm>
          <a:off x="0" y="0"/>
          <a:ext cx="0" cy="0"/>
          <a:chOff x="0" y="0"/>
          <a:chExt cx="0" cy="0"/>
        </a:xfrm>
      </p:grpSpPr>
      <p:sp>
        <p:nvSpPr>
          <p:cNvPr id="44" name="Google Shape;44;p8"/>
          <p:cNvSpPr txBox="1">
            <a:spLocks noGrp="1"/>
          </p:cNvSpPr>
          <p:nvPr>
            <p:ph type="title"/>
          </p:nvPr>
        </p:nvSpPr>
        <p:spPr>
          <a:xfrm>
            <a:off x="2194279" y="1317625"/>
            <a:ext cx="39502645" cy="5486400"/>
          </a:xfrm>
          <a:prstGeom prst="rect">
            <a:avLst/>
          </a:prstGeom>
          <a:noFill/>
          <a:ln>
            <a:noFill/>
          </a:ln>
        </p:spPr>
        <p:txBody>
          <a:bodyPr spcFirstLastPara="1" wrap="square" lIns="491150" tIns="245575" rIns="491150" bIns="2455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5" name="Google Shape;45;p8"/>
          <p:cNvSpPr txBox="1">
            <a:spLocks noGrp="1"/>
          </p:cNvSpPr>
          <p:nvPr>
            <p:ph type="body" idx="1"/>
          </p:nvPr>
        </p:nvSpPr>
        <p:spPr>
          <a:xfrm>
            <a:off x="2194278" y="7369176"/>
            <a:ext cx="19392900" cy="3070225"/>
          </a:xfrm>
          <a:prstGeom prst="rect">
            <a:avLst/>
          </a:prstGeom>
          <a:noFill/>
          <a:ln>
            <a:noFill/>
          </a:ln>
        </p:spPr>
        <p:txBody>
          <a:bodyPr spcFirstLastPara="1" wrap="square" lIns="491150" tIns="245575" rIns="491150" bIns="245575"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46" name="Google Shape;46;p8"/>
          <p:cNvSpPr txBox="1">
            <a:spLocks noGrp="1"/>
          </p:cNvSpPr>
          <p:nvPr>
            <p:ph type="body" idx="2"/>
          </p:nvPr>
        </p:nvSpPr>
        <p:spPr>
          <a:xfrm>
            <a:off x="2194278" y="10439401"/>
            <a:ext cx="19392900" cy="18965863"/>
          </a:xfrm>
          <a:prstGeom prst="rect">
            <a:avLst/>
          </a:prstGeom>
          <a:noFill/>
          <a:ln>
            <a:noFill/>
          </a:ln>
        </p:spPr>
        <p:txBody>
          <a:bodyPr spcFirstLastPara="1" wrap="square" lIns="491150" tIns="245575" rIns="491150" bIns="245575"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47" name="Google Shape;47;p8"/>
          <p:cNvSpPr txBox="1">
            <a:spLocks noGrp="1"/>
          </p:cNvSpPr>
          <p:nvPr>
            <p:ph type="body" idx="3"/>
          </p:nvPr>
        </p:nvSpPr>
        <p:spPr>
          <a:xfrm>
            <a:off x="22295556" y="7369176"/>
            <a:ext cx="19401368" cy="3070225"/>
          </a:xfrm>
          <a:prstGeom prst="rect">
            <a:avLst/>
          </a:prstGeom>
          <a:noFill/>
          <a:ln>
            <a:noFill/>
          </a:ln>
        </p:spPr>
        <p:txBody>
          <a:bodyPr spcFirstLastPara="1" wrap="square" lIns="491150" tIns="245575" rIns="491150" bIns="245575"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48" name="Google Shape;48;p8"/>
          <p:cNvSpPr txBox="1">
            <a:spLocks noGrp="1"/>
          </p:cNvSpPr>
          <p:nvPr>
            <p:ph type="body" idx="4"/>
          </p:nvPr>
        </p:nvSpPr>
        <p:spPr>
          <a:xfrm>
            <a:off x="22295556" y="10439401"/>
            <a:ext cx="19401368" cy="18965863"/>
          </a:xfrm>
          <a:prstGeom prst="rect">
            <a:avLst/>
          </a:prstGeom>
          <a:noFill/>
          <a:ln>
            <a:noFill/>
          </a:ln>
        </p:spPr>
        <p:txBody>
          <a:bodyPr spcFirstLastPara="1" wrap="square" lIns="491150" tIns="245575" rIns="491150" bIns="245575"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49" name="Google Shape;49;p8"/>
          <p:cNvSpPr txBox="1">
            <a:spLocks noGrp="1"/>
          </p:cNvSpPr>
          <p:nvPr>
            <p:ph type="dt" idx="10"/>
          </p:nvPr>
        </p:nvSpPr>
        <p:spPr>
          <a:xfrm>
            <a:off x="3292123" y="29992638"/>
            <a:ext cx="9144000" cy="2193925"/>
          </a:xfrm>
          <a:prstGeom prst="rect">
            <a:avLst/>
          </a:prstGeom>
          <a:noFill/>
          <a:ln>
            <a:noFill/>
          </a:ln>
        </p:spPr>
        <p:txBody>
          <a:bodyPr spcFirstLastPara="1" wrap="square" lIns="491150" tIns="245575" rIns="491150" bIns="245575"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8"/>
          <p:cNvSpPr txBox="1">
            <a:spLocks noGrp="1"/>
          </p:cNvSpPr>
          <p:nvPr>
            <p:ph type="ftr" idx="11"/>
          </p:nvPr>
        </p:nvSpPr>
        <p:spPr>
          <a:xfrm>
            <a:off x="14995880" y="29992638"/>
            <a:ext cx="13899445" cy="2193925"/>
          </a:xfrm>
          <a:prstGeom prst="rect">
            <a:avLst/>
          </a:prstGeom>
          <a:noFill/>
          <a:ln>
            <a:noFill/>
          </a:ln>
        </p:spPr>
        <p:txBody>
          <a:bodyPr spcFirstLastPara="1" wrap="square" lIns="491150" tIns="245575" rIns="491150" bIns="245575"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8"/>
          <p:cNvSpPr txBox="1">
            <a:spLocks noGrp="1"/>
          </p:cNvSpPr>
          <p:nvPr>
            <p:ph type="sldNum" idx="12"/>
          </p:nvPr>
        </p:nvSpPr>
        <p:spPr>
          <a:xfrm>
            <a:off x="31455078" y="29992638"/>
            <a:ext cx="9144000" cy="2193925"/>
          </a:xfrm>
          <a:prstGeom prst="rect">
            <a:avLst/>
          </a:prstGeom>
          <a:noFill/>
          <a:ln>
            <a:noFill/>
          </a:ln>
        </p:spPr>
        <p:txBody>
          <a:bodyPr spcFirstLastPara="1" wrap="square" lIns="491150" tIns="245575" rIns="491150" bIns="245575" anchor="t" anchorCtr="0">
            <a:noAutofit/>
          </a:bodyPr>
          <a:lstStyle>
            <a:lvl1pPr marL="0" marR="0" lvl="0" indent="0" algn="r">
              <a:spcBef>
                <a:spcPts val="0"/>
              </a:spcBef>
              <a:spcAft>
                <a:spcPts val="0"/>
              </a:spcAft>
              <a:buNone/>
              <a:defRPr sz="7500">
                <a:solidFill>
                  <a:schemeClr val="dk1"/>
                </a:solidFill>
                <a:latin typeface="Times New Roman"/>
                <a:ea typeface="Times New Roman"/>
                <a:cs typeface="Times New Roman"/>
                <a:sym typeface="Times New Roman"/>
              </a:defRPr>
            </a:lvl1pPr>
            <a:lvl2pPr marL="0" marR="0" lvl="1" indent="0" algn="r">
              <a:spcBef>
                <a:spcPts val="0"/>
              </a:spcBef>
              <a:spcAft>
                <a:spcPts val="0"/>
              </a:spcAft>
              <a:buNone/>
              <a:defRPr sz="7500">
                <a:solidFill>
                  <a:schemeClr val="dk1"/>
                </a:solidFill>
                <a:latin typeface="Times New Roman"/>
                <a:ea typeface="Times New Roman"/>
                <a:cs typeface="Times New Roman"/>
                <a:sym typeface="Times New Roman"/>
              </a:defRPr>
            </a:lvl2pPr>
            <a:lvl3pPr marL="0" marR="0" lvl="2" indent="0" algn="r">
              <a:spcBef>
                <a:spcPts val="0"/>
              </a:spcBef>
              <a:spcAft>
                <a:spcPts val="0"/>
              </a:spcAft>
              <a:buNone/>
              <a:defRPr sz="7500">
                <a:solidFill>
                  <a:schemeClr val="dk1"/>
                </a:solidFill>
                <a:latin typeface="Times New Roman"/>
                <a:ea typeface="Times New Roman"/>
                <a:cs typeface="Times New Roman"/>
                <a:sym typeface="Times New Roman"/>
              </a:defRPr>
            </a:lvl3pPr>
            <a:lvl4pPr marL="0" marR="0" lvl="3" indent="0" algn="r">
              <a:spcBef>
                <a:spcPts val="0"/>
              </a:spcBef>
              <a:spcAft>
                <a:spcPts val="0"/>
              </a:spcAft>
              <a:buNone/>
              <a:defRPr sz="7500">
                <a:solidFill>
                  <a:schemeClr val="dk1"/>
                </a:solidFill>
                <a:latin typeface="Times New Roman"/>
                <a:ea typeface="Times New Roman"/>
                <a:cs typeface="Times New Roman"/>
                <a:sym typeface="Times New Roman"/>
              </a:defRPr>
            </a:lvl4pPr>
            <a:lvl5pPr marL="0" marR="0" lvl="4" indent="0" algn="r">
              <a:spcBef>
                <a:spcPts val="0"/>
              </a:spcBef>
              <a:spcAft>
                <a:spcPts val="0"/>
              </a:spcAft>
              <a:buNone/>
              <a:defRPr sz="7500">
                <a:solidFill>
                  <a:schemeClr val="dk1"/>
                </a:solidFill>
                <a:latin typeface="Times New Roman"/>
                <a:ea typeface="Times New Roman"/>
                <a:cs typeface="Times New Roman"/>
                <a:sym typeface="Times New Roman"/>
              </a:defRPr>
            </a:lvl5pPr>
            <a:lvl6pPr marL="0" marR="0" lvl="5" indent="0" algn="r">
              <a:spcBef>
                <a:spcPts val="0"/>
              </a:spcBef>
              <a:spcAft>
                <a:spcPts val="0"/>
              </a:spcAft>
              <a:buNone/>
              <a:defRPr sz="7500">
                <a:solidFill>
                  <a:schemeClr val="dk1"/>
                </a:solidFill>
                <a:latin typeface="Times New Roman"/>
                <a:ea typeface="Times New Roman"/>
                <a:cs typeface="Times New Roman"/>
                <a:sym typeface="Times New Roman"/>
              </a:defRPr>
            </a:lvl6pPr>
            <a:lvl7pPr marL="0" marR="0" lvl="6" indent="0" algn="r">
              <a:spcBef>
                <a:spcPts val="0"/>
              </a:spcBef>
              <a:spcAft>
                <a:spcPts val="0"/>
              </a:spcAft>
              <a:buNone/>
              <a:defRPr sz="7500">
                <a:solidFill>
                  <a:schemeClr val="dk1"/>
                </a:solidFill>
                <a:latin typeface="Times New Roman"/>
                <a:ea typeface="Times New Roman"/>
                <a:cs typeface="Times New Roman"/>
                <a:sym typeface="Times New Roman"/>
              </a:defRPr>
            </a:lvl7pPr>
            <a:lvl8pPr marL="0" marR="0" lvl="7" indent="0" algn="r">
              <a:spcBef>
                <a:spcPts val="0"/>
              </a:spcBef>
              <a:spcAft>
                <a:spcPts val="0"/>
              </a:spcAft>
              <a:buNone/>
              <a:defRPr sz="7500">
                <a:solidFill>
                  <a:schemeClr val="dk1"/>
                </a:solidFill>
                <a:latin typeface="Times New Roman"/>
                <a:ea typeface="Times New Roman"/>
                <a:cs typeface="Times New Roman"/>
                <a:sym typeface="Times New Roman"/>
              </a:defRPr>
            </a:lvl8pPr>
            <a:lvl9pPr marL="0" marR="0" lvl="8" indent="0" algn="r">
              <a:spcBef>
                <a:spcPts val="0"/>
              </a:spcBef>
              <a:spcAft>
                <a:spcPts val="0"/>
              </a:spcAft>
              <a:buNone/>
              <a:defRPr sz="75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2"/>
        <p:cNvGrpSpPr/>
        <p:nvPr/>
      </p:nvGrpSpPr>
      <p:grpSpPr>
        <a:xfrm>
          <a:off x="0" y="0"/>
          <a:ext cx="0" cy="0"/>
          <a:chOff x="0" y="0"/>
          <a:chExt cx="0" cy="0"/>
        </a:xfrm>
      </p:grpSpPr>
      <p:sp>
        <p:nvSpPr>
          <p:cNvPr id="53" name="Google Shape;53;p9"/>
          <p:cNvSpPr txBox="1">
            <a:spLocks noGrp="1"/>
          </p:cNvSpPr>
          <p:nvPr>
            <p:ph type="title"/>
          </p:nvPr>
        </p:nvSpPr>
        <p:spPr>
          <a:xfrm>
            <a:off x="3292123" y="2925763"/>
            <a:ext cx="37306955" cy="5486400"/>
          </a:xfrm>
          <a:prstGeom prst="rect">
            <a:avLst/>
          </a:prstGeom>
          <a:noFill/>
          <a:ln>
            <a:noFill/>
          </a:ln>
        </p:spPr>
        <p:txBody>
          <a:bodyPr spcFirstLastPara="1" wrap="square" lIns="491150" tIns="245575" rIns="491150" bIns="2455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4" name="Google Shape;54;p9"/>
          <p:cNvSpPr txBox="1">
            <a:spLocks noGrp="1"/>
          </p:cNvSpPr>
          <p:nvPr>
            <p:ph type="dt" idx="10"/>
          </p:nvPr>
        </p:nvSpPr>
        <p:spPr>
          <a:xfrm>
            <a:off x="3292123" y="29992638"/>
            <a:ext cx="9144000" cy="2193925"/>
          </a:xfrm>
          <a:prstGeom prst="rect">
            <a:avLst/>
          </a:prstGeom>
          <a:noFill/>
          <a:ln>
            <a:noFill/>
          </a:ln>
        </p:spPr>
        <p:txBody>
          <a:bodyPr spcFirstLastPara="1" wrap="square" lIns="491150" tIns="245575" rIns="491150" bIns="245575"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14995880" y="29992638"/>
            <a:ext cx="13899445" cy="2193925"/>
          </a:xfrm>
          <a:prstGeom prst="rect">
            <a:avLst/>
          </a:prstGeom>
          <a:noFill/>
          <a:ln>
            <a:noFill/>
          </a:ln>
        </p:spPr>
        <p:txBody>
          <a:bodyPr spcFirstLastPara="1" wrap="square" lIns="491150" tIns="245575" rIns="491150" bIns="245575"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31455078" y="29992638"/>
            <a:ext cx="9144000" cy="2193925"/>
          </a:xfrm>
          <a:prstGeom prst="rect">
            <a:avLst/>
          </a:prstGeom>
          <a:noFill/>
          <a:ln>
            <a:noFill/>
          </a:ln>
        </p:spPr>
        <p:txBody>
          <a:bodyPr spcFirstLastPara="1" wrap="square" lIns="491150" tIns="245575" rIns="491150" bIns="245575" anchor="t" anchorCtr="0">
            <a:noAutofit/>
          </a:bodyPr>
          <a:lstStyle>
            <a:lvl1pPr marL="0" marR="0" lvl="0" indent="0" algn="r">
              <a:spcBef>
                <a:spcPts val="0"/>
              </a:spcBef>
              <a:spcAft>
                <a:spcPts val="0"/>
              </a:spcAft>
              <a:buNone/>
              <a:defRPr sz="7500">
                <a:solidFill>
                  <a:schemeClr val="dk1"/>
                </a:solidFill>
                <a:latin typeface="Times New Roman"/>
                <a:ea typeface="Times New Roman"/>
                <a:cs typeface="Times New Roman"/>
                <a:sym typeface="Times New Roman"/>
              </a:defRPr>
            </a:lvl1pPr>
            <a:lvl2pPr marL="0" marR="0" lvl="1" indent="0" algn="r">
              <a:spcBef>
                <a:spcPts val="0"/>
              </a:spcBef>
              <a:spcAft>
                <a:spcPts val="0"/>
              </a:spcAft>
              <a:buNone/>
              <a:defRPr sz="7500">
                <a:solidFill>
                  <a:schemeClr val="dk1"/>
                </a:solidFill>
                <a:latin typeface="Times New Roman"/>
                <a:ea typeface="Times New Roman"/>
                <a:cs typeface="Times New Roman"/>
                <a:sym typeface="Times New Roman"/>
              </a:defRPr>
            </a:lvl2pPr>
            <a:lvl3pPr marL="0" marR="0" lvl="2" indent="0" algn="r">
              <a:spcBef>
                <a:spcPts val="0"/>
              </a:spcBef>
              <a:spcAft>
                <a:spcPts val="0"/>
              </a:spcAft>
              <a:buNone/>
              <a:defRPr sz="7500">
                <a:solidFill>
                  <a:schemeClr val="dk1"/>
                </a:solidFill>
                <a:latin typeface="Times New Roman"/>
                <a:ea typeface="Times New Roman"/>
                <a:cs typeface="Times New Roman"/>
                <a:sym typeface="Times New Roman"/>
              </a:defRPr>
            </a:lvl3pPr>
            <a:lvl4pPr marL="0" marR="0" lvl="3" indent="0" algn="r">
              <a:spcBef>
                <a:spcPts val="0"/>
              </a:spcBef>
              <a:spcAft>
                <a:spcPts val="0"/>
              </a:spcAft>
              <a:buNone/>
              <a:defRPr sz="7500">
                <a:solidFill>
                  <a:schemeClr val="dk1"/>
                </a:solidFill>
                <a:latin typeface="Times New Roman"/>
                <a:ea typeface="Times New Roman"/>
                <a:cs typeface="Times New Roman"/>
                <a:sym typeface="Times New Roman"/>
              </a:defRPr>
            </a:lvl4pPr>
            <a:lvl5pPr marL="0" marR="0" lvl="4" indent="0" algn="r">
              <a:spcBef>
                <a:spcPts val="0"/>
              </a:spcBef>
              <a:spcAft>
                <a:spcPts val="0"/>
              </a:spcAft>
              <a:buNone/>
              <a:defRPr sz="7500">
                <a:solidFill>
                  <a:schemeClr val="dk1"/>
                </a:solidFill>
                <a:latin typeface="Times New Roman"/>
                <a:ea typeface="Times New Roman"/>
                <a:cs typeface="Times New Roman"/>
                <a:sym typeface="Times New Roman"/>
              </a:defRPr>
            </a:lvl5pPr>
            <a:lvl6pPr marL="0" marR="0" lvl="5" indent="0" algn="r">
              <a:spcBef>
                <a:spcPts val="0"/>
              </a:spcBef>
              <a:spcAft>
                <a:spcPts val="0"/>
              </a:spcAft>
              <a:buNone/>
              <a:defRPr sz="7500">
                <a:solidFill>
                  <a:schemeClr val="dk1"/>
                </a:solidFill>
                <a:latin typeface="Times New Roman"/>
                <a:ea typeface="Times New Roman"/>
                <a:cs typeface="Times New Roman"/>
                <a:sym typeface="Times New Roman"/>
              </a:defRPr>
            </a:lvl6pPr>
            <a:lvl7pPr marL="0" marR="0" lvl="6" indent="0" algn="r">
              <a:spcBef>
                <a:spcPts val="0"/>
              </a:spcBef>
              <a:spcAft>
                <a:spcPts val="0"/>
              </a:spcAft>
              <a:buNone/>
              <a:defRPr sz="7500">
                <a:solidFill>
                  <a:schemeClr val="dk1"/>
                </a:solidFill>
                <a:latin typeface="Times New Roman"/>
                <a:ea typeface="Times New Roman"/>
                <a:cs typeface="Times New Roman"/>
                <a:sym typeface="Times New Roman"/>
              </a:defRPr>
            </a:lvl7pPr>
            <a:lvl8pPr marL="0" marR="0" lvl="7" indent="0" algn="r">
              <a:spcBef>
                <a:spcPts val="0"/>
              </a:spcBef>
              <a:spcAft>
                <a:spcPts val="0"/>
              </a:spcAft>
              <a:buNone/>
              <a:defRPr sz="7500">
                <a:solidFill>
                  <a:schemeClr val="dk1"/>
                </a:solidFill>
                <a:latin typeface="Times New Roman"/>
                <a:ea typeface="Times New Roman"/>
                <a:cs typeface="Times New Roman"/>
                <a:sym typeface="Times New Roman"/>
              </a:defRPr>
            </a:lvl8pPr>
            <a:lvl9pPr marL="0" marR="0" lvl="8" indent="0" algn="r">
              <a:spcBef>
                <a:spcPts val="0"/>
              </a:spcBef>
              <a:spcAft>
                <a:spcPts val="0"/>
              </a:spcAft>
              <a:buNone/>
              <a:defRPr sz="75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2194278" y="1311275"/>
            <a:ext cx="14439900" cy="5576888"/>
          </a:xfrm>
          <a:prstGeom prst="rect">
            <a:avLst/>
          </a:prstGeom>
          <a:noFill/>
          <a:ln>
            <a:noFill/>
          </a:ln>
        </p:spPr>
        <p:txBody>
          <a:bodyPr spcFirstLastPara="1" wrap="square" lIns="491150" tIns="245575" rIns="491150" bIns="24557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9" name="Google Shape;59;p10"/>
          <p:cNvSpPr txBox="1">
            <a:spLocks noGrp="1"/>
          </p:cNvSpPr>
          <p:nvPr>
            <p:ph type="body" idx="1"/>
          </p:nvPr>
        </p:nvSpPr>
        <p:spPr>
          <a:xfrm>
            <a:off x="17160523" y="1311275"/>
            <a:ext cx="24536399" cy="28093989"/>
          </a:xfrm>
          <a:prstGeom prst="rect">
            <a:avLst/>
          </a:prstGeom>
          <a:noFill/>
          <a:ln>
            <a:noFill/>
          </a:ln>
        </p:spPr>
        <p:txBody>
          <a:bodyPr spcFirstLastPara="1" wrap="square" lIns="491150" tIns="245575" rIns="491150" bIns="245575" anchor="t" anchorCtr="0">
            <a:noAutofit/>
          </a:bodyPr>
          <a:lstStyle>
            <a:lvl1pPr marL="457200" lvl="0" indent="-431800" algn="l">
              <a:spcBef>
                <a:spcPts val="640"/>
              </a:spcBef>
              <a:spcAft>
                <a:spcPts val="0"/>
              </a:spcAft>
              <a:buClr>
                <a:schemeClr val="dk1"/>
              </a:buClr>
              <a:buSzPts val="3200"/>
              <a:buFont typeface="Times New Roman"/>
              <a:buChar char="•"/>
              <a:defRPr sz="3200"/>
            </a:lvl1pPr>
            <a:lvl2pPr marL="914400" lvl="1" indent="-406400" algn="l">
              <a:spcBef>
                <a:spcPts val="560"/>
              </a:spcBef>
              <a:spcAft>
                <a:spcPts val="0"/>
              </a:spcAft>
              <a:buClr>
                <a:schemeClr val="dk1"/>
              </a:buClr>
              <a:buSzPts val="2800"/>
              <a:buFont typeface="Times New Roman"/>
              <a:buChar char="–"/>
              <a:defRPr sz="2800"/>
            </a:lvl2pPr>
            <a:lvl3pPr marL="1371600" lvl="2" indent="-381000" algn="l">
              <a:spcBef>
                <a:spcPts val="480"/>
              </a:spcBef>
              <a:spcAft>
                <a:spcPts val="0"/>
              </a:spcAft>
              <a:buClr>
                <a:schemeClr val="dk1"/>
              </a:buClr>
              <a:buSzPts val="2400"/>
              <a:buFont typeface="Times New Roman"/>
              <a:buChar char="•"/>
              <a:defRPr sz="2400"/>
            </a:lvl3pPr>
            <a:lvl4pPr marL="1828800" lvl="3" indent="-355600" algn="l">
              <a:spcBef>
                <a:spcPts val="400"/>
              </a:spcBef>
              <a:spcAft>
                <a:spcPts val="0"/>
              </a:spcAft>
              <a:buClr>
                <a:schemeClr val="dk1"/>
              </a:buClr>
              <a:buSzPts val="2000"/>
              <a:buFont typeface="Times New Roman"/>
              <a:buChar char="–"/>
              <a:defRPr sz="2000"/>
            </a:lvl4pPr>
            <a:lvl5pPr marL="2286000" lvl="4" indent="-355600" algn="l">
              <a:spcBef>
                <a:spcPts val="400"/>
              </a:spcBef>
              <a:spcAft>
                <a:spcPts val="0"/>
              </a:spcAft>
              <a:buClr>
                <a:schemeClr val="dk1"/>
              </a:buClr>
              <a:buSzPts val="2000"/>
              <a:buFont typeface="Times New Roman"/>
              <a:buChar char="»"/>
              <a:defRPr sz="2000"/>
            </a:lvl5pPr>
            <a:lvl6pPr marL="2743200" lvl="5" indent="-355600" algn="l">
              <a:spcBef>
                <a:spcPts val="400"/>
              </a:spcBef>
              <a:spcAft>
                <a:spcPts val="0"/>
              </a:spcAft>
              <a:buClr>
                <a:schemeClr val="dk1"/>
              </a:buClr>
              <a:buSzPts val="2000"/>
              <a:buFont typeface="Times New Roman"/>
              <a:buChar char="»"/>
              <a:defRPr sz="2000"/>
            </a:lvl6pPr>
            <a:lvl7pPr marL="3200400" lvl="6" indent="-355600" algn="l">
              <a:spcBef>
                <a:spcPts val="400"/>
              </a:spcBef>
              <a:spcAft>
                <a:spcPts val="0"/>
              </a:spcAft>
              <a:buClr>
                <a:schemeClr val="dk1"/>
              </a:buClr>
              <a:buSzPts val="2000"/>
              <a:buFont typeface="Times New Roman"/>
              <a:buChar char="»"/>
              <a:defRPr sz="2000"/>
            </a:lvl7pPr>
            <a:lvl8pPr marL="3657600" lvl="7" indent="-355600" algn="l">
              <a:spcBef>
                <a:spcPts val="400"/>
              </a:spcBef>
              <a:spcAft>
                <a:spcPts val="0"/>
              </a:spcAft>
              <a:buClr>
                <a:schemeClr val="dk1"/>
              </a:buClr>
              <a:buSzPts val="2000"/>
              <a:buFont typeface="Times New Roman"/>
              <a:buChar char="»"/>
              <a:defRPr sz="2000"/>
            </a:lvl8pPr>
            <a:lvl9pPr marL="4114800" lvl="8" indent="-355600" algn="l">
              <a:spcBef>
                <a:spcPts val="400"/>
              </a:spcBef>
              <a:spcAft>
                <a:spcPts val="0"/>
              </a:spcAft>
              <a:buClr>
                <a:schemeClr val="dk1"/>
              </a:buClr>
              <a:buSzPts val="2000"/>
              <a:buFont typeface="Times New Roman"/>
              <a:buChar char="»"/>
              <a:defRPr sz="2000"/>
            </a:lvl9pPr>
          </a:lstStyle>
          <a:p>
            <a:endParaRPr/>
          </a:p>
        </p:txBody>
      </p:sp>
      <p:sp>
        <p:nvSpPr>
          <p:cNvPr id="60" name="Google Shape;60;p10"/>
          <p:cNvSpPr txBox="1">
            <a:spLocks noGrp="1"/>
          </p:cNvSpPr>
          <p:nvPr>
            <p:ph type="body" idx="2"/>
          </p:nvPr>
        </p:nvSpPr>
        <p:spPr>
          <a:xfrm>
            <a:off x="2194278" y="6888163"/>
            <a:ext cx="14439900" cy="22517100"/>
          </a:xfrm>
          <a:prstGeom prst="rect">
            <a:avLst/>
          </a:prstGeom>
          <a:noFill/>
          <a:ln>
            <a:noFill/>
          </a:ln>
        </p:spPr>
        <p:txBody>
          <a:bodyPr spcFirstLastPara="1" wrap="square" lIns="491150" tIns="245575" rIns="491150" bIns="245575"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61" name="Google Shape;61;p10"/>
          <p:cNvSpPr txBox="1">
            <a:spLocks noGrp="1"/>
          </p:cNvSpPr>
          <p:nvPr>
            <p:ph type="dt" idx="10"/>
          </p:nvPr>
        </p:nvSpPr>
        <p:spPr>
          <a:xfrm>
            <a:off x="3292123" y="29992638"/>
            <a:ext cx="9144000" cy="2193925"/>
          </a:xfrm>
          <a:prstGeom prst="rect">
            <a:avLst/>
          </a:prstGeom>
          <a:noFill/>
          <a:ln>
            <a:noFill/>
          </a:ln>
        </p:spPr>
        <p:txBody>
          <a:bodyPr spcFirstLastPara="1" wrap="square" lIns="491150" tIns="245575" rIns="491150" bIns="245575"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14995880" y="29992638"/>
            <a:ext cx="13899445" cy="2193925"/>
          </a:xfrm>
          <a:prstGeom prst="rect">
            <a:avLst/>
          </a:prstGeom>
          <a:noFill/>
          <a:ln>
            <a:noFill/>
          </a:ln>
        </p:spPr>
        <p:txBody>
          <a:bodyPr spcFirstLastPara="1" wrap="square" lIns="491150" tIns="245575" rIns="491150" bIns="245575"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31455078" y="29992638"/>
            <a:ext cx="9144000" cy="2193925"/>
          </a:xfrm>
          <a:prstGeom prst="rect">
            <a:avLst/>
          </a:prstGeom>
          <a:noFill/>
          <a:ln>
            <a:noFill/>
          </a:ln>
        </p:spPr>
        <p:txBody>
          <a:bodyPr spcFirstLastPara="1" wrap="square" lIns="491150" tIns="245575" rIns="491150" bIns="245575" anchor="t" anchorCtr="0">
            <a:noAutofit/>
          </a:bodyPr>
          <a:lstStyle>
            <a:lvl1pPr marL="0" marR="0" lvl="0" indent="0" algn="r">
              <a:spcBef>
                <a:spcPts val="0"/>
              </a:spcBef>
              <a:spcAft>
                <a:spcPts val="0"/>
              </a:spcAft>
              <a:buNone/>
              <a:defRPr sz="7500">
                <a:solidFill>
                  <a:schemeClr val="dk1"/>
                </a:solidFill>
                <a:latin typeface="Times New Roman"/>
                <a:ea typeface="Times New Roman"/>
                <a:cs typeface="Times New Roman"/>
                <a:sym typeface="Times New Roman"/>
              </a:defRPr>
            </a:lvl1pPr>
            <a:lvl2pPr marL="0" marR="0" lvl="1" indent="0" algn="r">
              <a:spcBef>
                <a:spcPts val="0"/>
              </a:spcBef>
              <a:spcAft>
                <a:spcPts val="0"/>
              </a:spcAft>
              <a:buNone/>
              <a:defRPr sz="7500">
                <a:solidFill>
                  <a:schemeClr val="dk1"/>
                </a:solidFill>
                <a:latin typeface="Times New Roman"/>
                <a:ea typeface="Times New Roman"/>
                <a:cs typeface="Times New Roman"/>
                <a:sym typeface="Times New Roman"/>
              </a:defRPr>
            </a:lvl2pPr>
            <a:lvl3pPr marL="0" marR="0" lvl="2" indent="0" algn="r">
              <a:spcBef>
                <a:spcPts val="0"/>
              </a:spcBef>
              <a:spcAft>
                <a:spcPts val="0"/>
              </a:spcAft>
              <a:buNone/>
              <a:defRPr sz="7500">
                <a:solidFill>
                  <a:schemeClr val="dk1"/>
                </a:solidFill>
                <a:latin typeface="Times New Roman"/>
                <a:ea typeface="Times New Roman"/>
                <a:cs typeface="Times New Roman"/>
                <a:sym typeface="Times New Roman"/>
              </a:defRPr>
            </a:lvl3pPr>
            <a:lvl4pPr marL="0" marR="0" lvl="3" indent="0" algn="r">
              <a:spcBef>
                <a:spcPts val="0"/>
              </a:spcBef>
              <a:spcAft>
                <a:spcPts val="0"/>
              </a:spcAft>
              <a:buNone/>
              <a:defRPr sz="7500">
                <a:solidFill>
                  <a:schemeClr val="dk1"/>
                </a:solidFill>
                <a:latin typeface="Times New Roman"/>
                <a:ea typeface="Times New Roman"/>
                <a:cs typeface="Times New Roman"/>
                <a:sym typeface="Times New Roman"/>
              </a:defRPr>
            </a:lvl4pPr>
            <a:lvl5pPr marL="0" marR="0" lvl="4" indent="0" algn="r">
              <a:spcBef>
                <a:spcPts val="0"/>
              </a:spcBef>
              <a:spcAft>
                <a:spcPts val="0"/>
              </a:spcAft>
              <a:buNone/>
              <a:defRPr sz="7500">
                <a:solidFill>
                  <a:schemeClr val="dk1"/>
                </a:solidFill>
                <a:latin typeface="Times New Roman"/>
                <a:ea typeface="Times New Roman"/>
                <a:cs typeface="Times New Roman"/>
                <a:sym typeface="Times New Roman"/>
              </a:defRPr>
            </a:lvl5pPr>
            <a:lvl6pPr marL="0" marR="0" lvl="5" indent="0" algn="r">
              <a:spcBef>
                <a:spcPts val="0"/>
              </a:spcBef>
              <a:spcAft>
                <a:spcPts val="0"/>
              </a:spcAft>
              <a:buNone/>
              <a:defRPr sz="7500">
                <a:solidFill>
                  <a:schemeClr val="dk1"/>
                </a:solidFill>
                <a:latin typeface="Times New Roman"/>
                <a:ea typeface="Times New Roman"/>
                <a:cs typeface="Times New Roman"/>
                <a:sym typeface="Times New Roman"/>
              </a:defRPr>
            </a:lvl6pPr>
            <a:lvl7pPr marL="0" marR="0" lvl="6" indent="0" algn="r">
              <a:spcBef>
                <a:spcPts val="0"/>
              </a:spcBef>
              <a:spcAft>
                <a:spcPts val="0"/>
              </a:spcAft>
              <a:buNone/>
              <a:defRPr sz="7500">
                <a:solidFill>
                  <a:schemeClr val="dk1"/>
                </a:solidFill>
                <a:latin typeface="Times New Roman"/>
                <a:ea typeface="Times New Roman"/>
                <a:cs typeface="Times New Roman"/>
                <a:sym typeface="Times New Roman"/>
              </a:defRPr>
            </a:lvl7pPr>
            <a:lvl8pPr marL="0" marR="0" lvl="7" indent="0" algn="r">
              <a:spcBef>
                <a:spcPts val="0"/>
              </a:spcBef>
              <a:spcAft>
                <a:spcPts val="0"/>
              </a:spcAft>
              <a:buNone/>
              <a:defRPr sz="7500">
                <a:solidFill>
                  <a:schemeClr val="dk1"/>
                </a:solidFill>
                <a:latin typeface="Times New Roman"/>
                <a:ea typeface="Times New Roman"/>
                <a:cs typeface="Times New Roman"/>
                <a:sym typeface="Times New Roman"/>
              </a:defRPr>
            </a:lvl8pPr>
            <a:lvl9pPr marL="0" marR="0" lvl="8" indent="0" algn="r">
              <a:spcBef>
                <a:spcPts val="0"/>
              </a:spcBef>
              <a:spcAft>
                <a:spcPts val="0"/>
              </a:spcAft>
              <a:buNone/>
              <a:defRPr sz="75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603545" y="23042564"/>
            <a:ext cx="26334157" cy="2720975"/>
          </a:xfrm>
          <a:prstGeom prst="rect">
            <a:avLst/>
          </a:prstGeom>
          <a:noFill/>
          <a:ln>
            <a:noFill/>
          </a:ln>
        </p:spPr>
        <p:txBody>
          <a:bodyPr spcFirstLastPara="1" wrap="square" lIns="491150" tIns="245575" rIns="491150" bIns="24557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6" name="Google Shape;66;p11"/>
          <p:cNvSpPr>
            <a:spLocks noGrp="1"/>
          </p:cNvSpPr>
          <p:nvPr>
            <p:ph type="pic" idx="2"/>
          </p:nvPr>
        </p:nvSpPr>
        <p:spPr>
          <a:xfrm>
            <a:off x="8603545" y="2941639"/>
            <a:ext cx="26334157" cy="19750086"/>
          </a:xfrm>
          <a:prstGeom prst="rect">
            <a:avLst/>
          </a:prstGeom>
          <a:noFill/>
          <a:ln>
            <a:noFill/>
          </a:ln>
        </p:spPr>
        <p:txBody>
          <a:bodyPr spcFirstLastPara="1" wrap="square" lIns="491150" tIns="245575" rIns="491150" bIns="245575" anchor="t" anchorCtr="0">
            <a:noAutofit/>
          </a:bodyPr>
          <a:lstStyle>
            <a:lvl1pPr marR="0" lvl="0" algn="l" rtl="0">
              <a:spcBef>
                <a:spcPts val="640"/>
              </a:spcBef>
              <a:spcAft>
                <a:spcPts val="0"/>
              </a:spcAft>
              <a:buClr>
                <a:schemeClr val="dk1"/>
              </a:buClr>
              <a:buSzPts val="3200"/>
              <a:buFont typeface="Times New Roman"/>
              <a:buNone/>
              <a:defRPr sz="3200" b="0" i="0" u="none" strike="noStrike" cap="none">
                <a:solidFill>
                  <a:schemeClr val="dk1"/>
                </a:solidFill>
                <a:latin typeface="Times New Roman"/>
                <a:ea typeface="Times New Roman"/>
                <a:cs typeface="Times New Roman"/>
                <a:sym typeface="Times New Roman"/>
              </a:defRPr>
            </a:lvl1pPr>
            <a:lvl2pPr marR="0" lvl="1" algn="l" rtl="0">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67" name="Google Shape;67;p11"/>
          <p:cNvSpPr txBox="1">
            <a:spLocks noGrp="1"/>
          </p:cNvSpPr>
          <p:nvPr>
            <p:ph type="body" idx="1"/>
          </p:nvPr>
        </p:nvSpPr>
        <p:spPr>
          <a:xfrm>
            <a:off x="8603545" y="25763539"/>
            <a:ext cx="26334157" cy="3862387"/>
          </a:xfrm>
          <a:prstGeom prst="rect">
            <a:avLst/>
          </a:prstGeom>
          <a:noFill/>
          <a:ln>
            <a:noFill/>
          </a:ln>
        </p:spPr>
        <p:txBody>
          <a:bodyPr spcFirstLastPara="1" wrap="square" lIns="491150" tIns="245575" rIns="491150" bIns="245575"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68" name="Google Shape;68;p11"/>
          <p:cNvSpPr txBox="1">
            <a:spLocks noGrp="1"/>
          </p:cNvSpPr>
          <p:nvPr>
            <p:ph type="dt" idx="10"/>
          </p:nvPr>
        </p:nvSpPr>
        <p:spPr>
          <a:xfrm>
            <a:off x="3292123" y="29992638"/>
            <a:ext cx="9144000" cy="2193925"/>
          </a:xfrm>
          <a:prstGeom prst="rect">
            <a:avLst/>
          </a:prstGeom>
          <a:noFill/>
          <a:ln>
            <a:noFill/>
          </a:ln>
        </p:spPr>
        <p:txBody>
          <a:bodyPr spcFirstLastPara="1" wrap="square" lIns="491150" tIns="245575" rIns="491150" bIns="245575"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ftr" idx="11"/>
          </p:nvPr>
        </p:nvSpPr>
        <p:spPr>
          <a:xfrm>
            <a:off x="14995880" y="29992638"/>
            <a:ext cx="13899445" cy="2193925"/>
          </a:xfrm>
          <a:prstGeom prst="rect">
            <a:avLst/>
          </a:prstGeom>
          <a:noFill/>
          <a:ln>
            <a:noFill/>
          </a:ln>
        </p:spPr>
        <p:txBody>
          <a:bodyPr spcFirstLastPara="1" wrap="square" lIns="491150" tIns="245575" rIns="491150" bIns="245575"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1"/>
          <p:cNvSpPr txBox="1">
            <a:spLocks noGrp="1"/>
          </p:cNvSpPr>
          <p:nvPr>
            <p:ph type="sldNum" idx="12"/>
          </p:nvPr>
        </p:nvSpPr>
        <p:spPr>
          <a:xfrm>
            <a:off x="31455078" y="29992638"/>
            <a:ext cx="9144000" cy="2193925"/>
          </a:xfrm>
          <a:prstGeom prst="rect">
            <a:avLst/>
          </a:prstGeom>
          <a:noFill/>
          <a:ln>
            <a:noFill/>
          </a:ln>
        </p:spPr>
        <p:txBody>
          <a:bodyPr spcFirstLastPara="1" wrap="square" lIns="491150" tIns="245575" rIns="491150" bIns="245575" anchor="t" anchorCtr="0">
            <a:noAutofit/>
          </a:bodyPr>
          <a:lstStyle>
            <a:lvl1pPr marL="0" marR="0" lvl="0" indent="0" algn="r">
              <a:spcBef>
                <a:spcPts val="0"/>
              </a:spcBef>
              <a:spcAft>
                <a:spcPts val="0"/>
              </a:spcAft>
              <a:buNone/>
              <a:defRPr sz="7500">
                <a:solidFill>
                  <a:schemeClr val="dk1"/>
                </a:solidFill>
                <a:latin typeface="Times New Roman"/>
                <a:ea typeface="Times New Roman"/>
                <a:cs typeface="Times New Roman"/>
                <a:sym typeface="Times New Roman"/>
              </a:defRPr>
            </a:lvl1pPr>
            <a:lvl2pPr marL="0" marR="0" lvl="1" indent="0" algn="r">
              <a:spcBef>
                <a:spcPts val="0"/>
              </a:spcBef>
              <a:spcAft>
                <a:spcPts val="0"/>
              </a:spcAft>
              <a:buNone/>
              <a:defRPr sz="7500">
                <a:solidFill>
                  <a:schemeClr val="dk1"/>
                </a:solidFill>
                <a:latin typeface="Times New Roman"/>
                <a:ea typeface="Times New Roman"/>
                <a:cs typeface="Times New Roman"/>
                <a:sym typeface="Times New Roman"/>
              </a:defRPr>
            </a:lvl2pPr>
            <a:lvl3pPr marL="0" marR="0" lvl="2" indent="0" algn="r">
              <a:spcBef>
                <a:spcPts val="0"/>
              </a:spcBef>
              <a:spcAft>
                <a:spcPts val="0"/>
              </a:spcAft>
              <a:buNone/>
              <a:defRPr sz="7500">
                <a:solidFill>
                  <a:schemeClr val="dk1"/>
                </a:solidFill>
                <a:latin typeface="Times New Roman"/>
                <a:ea typeface="Times New Roman"/>
                <a:cs typeface="Times New Roman"/>
                <a:sym typeface="Times New Roman"/>
              </a:defRPr>
            </a:lvl3pPr>
            <a:lvl4pPr marL="0" marR="0" lvl="3" indent="0" algn="r">
              <a:spcBef>
                <a:spcPts val="0"/>
              </a:spcBef>
              <a:spcAft>
                <a:spcPts val="0"/>
              </a:spcAft>
              <a:buNone/>
              <a:defRPr sz="7500">
                <a:solidFill>
                  <a:schemeClr val="dk1"/>
                </a:solidFill>
                <a:latin typeface="Times New Roman"/>
                <a:ea typeface="Times New Roman"/>
                <a:cs typeface="Times New Roman"/>
                <a:sym typeface="Times New Roman"/>
              </a:defRPr>
            </a:lvl4pPr>
            <a:lvl5pPr marL="0" marR="0" lvl="4" indent="0" algn="r">
              <a:spcBef>
                <a:spcPts val="0"/>
              </a:spcBef>
              <a:spcAft>
                <a:spcPts val="0"/>
              </a:spcAft>
              <a:buNone/>
              <a:defRPr sz="7500">
                <a:solidFill>
                  <a:schemeClr val="dk1"/>
                </a:solidFill>
                <a:latin typeface="Times New Roman"/>
                <a:ea typeface="Times New Roman"/>
                <a:cs typeface="Times New Roman"/>
                <a:sym typeface="Times New Roman"/>
              </a:defRPr>
            </a:lvl5pPr>
            <a:lvl6pPr marL="0" marR="0" lvl="5" indent="0" algn="r">
              <a:spcBef>
                <a:spcPts val="0"/>
              </a:spcBef>
              <a:spcAft>
                <a:spcPts val="0"/>
              </a:spcAft>
              <a:buNone/>
              <a:defRPr sz="7500">
                <a:solidFill>
                  <a:schemeClr val="dk1"/>
                </a:solidFill>
                <a:latin typeface="Times New Roman"/>
                <a:ea typeface="Times New Roman"/>
                <a:cs typeface="Times New Roman"/>
                <a:sym typeface="Times New Roman"/>
              </a:defRPr>
            </a:lvl6pPr>
            <a:lvl7pPr marL="0" marR="0" lvl="6" indent="0" algn="r">
              <a:spcBef>
                <a:spcPts val="0"/>
              </a:spcBef>
              <a:spcAft>
                <a:spcPts val="0"/>
              </a:spcAft>
              <a:buNone/>
              <a:defRPr sz="7500">
                <a:solidFill>
                  <a:schemeClr val="dk1"/>
                </a:solidFill>
                <a:latin typeface="Times New Roman"/>
                <a:ea typeface="Times New Roman"/>
                <a:cs typeface="Times New Roman"/>
                <a:sym typeface="Times New Roman"/>
              </a:defRPr>
            </a:lvl7pPr>
            <a:lvl8pPr marL="0" marR="0" lvl="7" indent="0" algn="r">
              <a:spcBef>
                <a:spcPts val="0"/>
              </a:spcBef>
              <a:spcAft>
                <a:spcPts val="0"/>
              </a:spcAft>
              <a:buNone/>
              <a:defRPr sz="7500">
                <a:solidFill>
                  <a:schemeClr val="dk1"/>
                </a:solidFill>
                <a:latin typeface="Times New Roman"/>
                <a:ea typeface="Times New Roman"/>
                <a:cs typeface="Times New Roman"/>
                <a:sym typeface="Times New Roman"/>
              </a:defRPr>
            </a:lvl8pPr>
            <a:lvl9pPr marL="0" marR="0" lvl="8" indent="0" algn="r">
              <a:spcBef>
                <a:spcPts val="0"/>
              </a:spcBef>
              <a:spcAft>
                <a:spcPts val="0"/>
              </a:spcAft>
              <a:buNone/>
              <a:defRPr sz="75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5192D"/>
            </a:gs>
            <a:gs pos="100000">
              <a:srgbClr val="FFFFFF"/>
            </a:gs>
          </a:gsLst>
          <a:lin ang="5400000" scaled="0"/>
        </a:gra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3292123" y="2925763"/>
            <a:ext cx="37306955" cy="5486400"/>
          </a:xfrm>
          <a:prstGeom prst="rect">
            <a:avLst/>
          </a:prstGeom>
          <a:noFill/>
          <a:ln>
            <a:noFill/>
          </a:ln>
        </p:spPr>
        <p:txBody>
          <a:bodyPr spcFirstLastPara="1" wrap="square" lIns="491150" tIns="245575" rIns="491150" bIns="245575" anchor="ctr" anchorCtr="0">
            <a:noAutofit/>
          </a:bodyPr>
          <a:lstStyle>
            <a:lvl1pPr marR="0" lvl="0" algn="ctr" rtl="0">
              <a:spcBef>
                <a:spcPts val="0"/>
              </a:spcBef>
              <a:spcAft>
                <a:spcPts val="0"/>
              </a:spcAft>
              <a:buSzPts val="1400"/>
              <a:buNone/>
              <a:defRPr sz="23600" b="0"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236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236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236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236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23600"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23600"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23600"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23600" b="0" i="0" u="none" strike="noStrike" cap="none">
                <a:solidFill>
                  <a:schemeClr val="dk2"/>
                </a:solidFill>
                <a:latin typeface="Times New Roman"/>
                <a:ea typeface="Times New Roman"/>
                <a:cs typeface="Times New Roman"/>
                <a:sym typeface="Times New Roman"/>
              </a:defRPr>
            </a:lvl9pPr>
          </a:lstStyle>
          <a:p>
            <a:endParaRPr/>
          </a:p>
        </p:txBody>
      </p:sp>
      <p:sp>
        <p:nvSpPr>
          <p:cNvPr id="7" name="Google Shape;7;p2"/>
          <p:cNvSpPr txBox="1">
            <a:spLocks noGrp="1"/>
          </p:cNvSpPr>
          <p:nvPr>
            <p:ph type="body" idx="1"/>
          </p:nvPr>
        </p:nvSpPr>
        <p:spPr>
          <a:xfrm>
            <a:off x="3292123" y="9509126"/>
            <a:ext cx="37306955" cy="19751676"/>
          </a:xfrm>
          <a:prstGeom prst="rect">
            <a:avLst/>
          </a:prstGeom>
          <a:noFill/>
          <a:ln>
            <a:noFill/>
          </a:ln>
        </p:spPr>
        <p:txBody>
          <a:bodyPr spcFirstLastPara="1" wrap="square" lIns="491150" tIns="245575" rIns="491150" bIns="245575" anchor="t" anchorCtr="0">
            <a:noAutofit/>
          </a:bodyPr>
          <a:lstStyle>
            <a:lvl1pPr marL="457200" marR="0" lvl="0" indent="-1320800" algn="l" rtl="0">
              <a:spcBef>
                <a:spcPts val="3440"/>
              </a:spcBef>
              <a:spcAft>
                <a:spcPts val="0"/>
              </a:spcAft>
              <a:buClr>
                <a:schemeClr val="dk1"/>
              </a:buClr>
              <a:buSzPts val="17200"/>
              <a:buFont typeface="Times New Roman"/>
              <a:buChar char="•"/>
              <a:defRPr sz="17200" b="0" i="0" u="none" strike="noStrike" cap="none">
                <a:solidFill>
                  <a:schemeClr val="dk1"/>
                </a:solidFill>
                <a:latin typeface="Times New Roman"/>
                <a:ea typeface="Times New Roman"/>
                <a:cs typeface="Times New Roman"/>
                <a:sym typeface="Times New Roman"/>
              </a:defRPr>
            </a:lvl1pPr>
            <a:lvl2pPr marL="914400" marR="0" lvl="1" indent="-1181100" algn="l" rtl="0">
              <a:spcBef>
                <a:spcPts val="3000"/>
              </a:spcBef>
              <a:spcAft>
                <a:spcPts val="0"/>
              </a:spcAft>
              <a:buClr>
                <a:schemeClr val="dk1"/>
              </a:buClr>
              <a:buSzPts val="15000"/>
              <a:buFont typeface="Times New Roman"/>
              <a:buChar char="–"/>
              <a:defRPr sz="15000" b="0" i="0" u="none" strike="noStrike" cap="none">
                <a:solidFill>
                  <a:schemeClr val="dk1"/>
                </a:solidFill>
                <a:latin typeface="Times New Roman"/>
                <a:ea typeface="Times New Roman"/>
                <a:cs typeface="Times New Roman"/>
                <a:sym typeface="Times New Roman"/>
              </a:defRPr>
            </a:lvl2pPr>
            <a:lvl3pPr marL="1371600" marR="0" lvl="2" indent="-1047750" algn="l" rtl="0">
              <a:spcBef>
                <a:spcPts val="2580"/>
              </a:spcBef>
              <a:spcAft>
                <a:spcPts val="0"/>
              </a:spcAft>
              <a:buClr>
                <a:schemeClr val="dk1"/>
              </a:buClr>
              <a:buSzPts val="12900"/>
              <a:buFont typeface="Times New Roman"/>
              <a:buChar char="•"/>
              <a:defRPr sz="12900" b="0" i="0" u="none" strike="noStrike" cap="none">
                <a:solidFill>
                  <a:schemeClr val="dk1"/>
                </a:solidFill>
                <a:latin typeface="Times New Roman"/>
                <a:ea typeface="Times New Roman"/>
                <a:cs typeface="Times New Roman"/>
                <a:sym typeface="Times New Roman"/>
              </a:defRPr>
            </a:lvl3pPr>
            <a:lvl4pPr marL="1828800" marR="0" lvl="3" indent="-908050" algn="l" rtl="0">
              <a:spcBef>
                <a:spcPts val="2140"/>
              </a:spcBef>
              <a:spcAft>
                <a:spcPts val="0"/>
              </a:spcAft>
              <a:buClr>
                <a:schemeClr val="dk1"/>
              </a:buClr>
              <a:buSzPts val="10700"/>
              <a:buFont typeface="Times New Roman"/>
              <a:buChar char="–"/>
              <a:defRPr sz="10700" b="0" i="0" u="none" strike="noStrike" cap="none">
                <a:solidFill>
                  <a:schemeClr val="dk1"/>
                </a:solidFill>
                <a:latin typeface="Times New Roman"/>
                <a:ea typeface="Times New Roman"/>
                <a:cs typeface="Times New Roman"/>
                <a:sym typeface="Times New Roman"/>
              </a:defRPr>
            </a:lvl4pPr>
            <a:lvl5pPr marL="2286000" marR="0" lvl="4" indent="-908050" algn="l" rtl="0">
              <a:spcBef>
                <a:spcPts val="2140"/>
              </a:spcBef>
              <a:spcAft>
                <a:spcPts val="0"/>
              </a:spcAft>
              <a:buClr>
                <a:schemeClr val="dk1"/>
              </a:buClr>
              <a:buSzPts val="10700"/>
              <a:buFont typeface="Times New Roman"/>
              <a:buChar char="»"/>
              <a:defRPr sz="10700" b="0" i="0" u="none" strike="noStrike" cap="none">
                <a:solidFill>
                  <a:schemeClr val="dk1"/>
                </a:solidFill>
                <a:latin typeface="Times New Roman"/>
                <a:ea typeface="Times New Roman"/>
                <a:cs typeface="Times New Roman"/>
                <a:sym typeface="Times New Roman"/>
              </a:defRPr>
            </a:lvl5pPr>
            <a:lvl6pPr marL="2743200" marR="0" lvl="5" indent="-908050" algn="l" rtl="0">
              <a:spcBef>
                <a:spcPts val="2140"/>
              </a:spcBef>
              <a:spcAft>
                <a:spcPts val="0"/>
              </a:spcAft>
              <a:buClr>
                <a:schemeClr val="dk1"/>
              </a:buClr>
              <a:buSzPts val="10700"/>
              <a:buFont typeface="Times New Roman"/>
              <a:buChar char="»"/>
              <a:defRPr sz="10700" b="0" i="0" u="none" strike="noStrike" cap="none">
                <a:solidFill>
                  <a:schemeClr val="dk1"/>
                </a:solidFill>
                <a:latin typeface="Times New Roman"/>
                <a:ea typeface="Times New Roman"/>
                <a:cs typeface="Times New Roman"/>
                <a:sym typeface="Times New Roman"/>
              </a:defRPr>
            </a:lvl6pPr>
            <a:lvl7pPr marL="3200400" marR="0" lvl="6" indent="-908050" algn="l" rtl="0">
              <a:spcBef>
                <a:spcPts val="2140"/>
              </a:spcBef>
              <a:spcAft>
                <a:spcPts val="0"/>
              </a:spcAft>
              <a:buClr>
                <a:schemeClr val="dk1"/>
              </a:buClr>
              <a:buSzPts val="10700"/>
              <a:buFont typeface="Times New Roman"/>
              <a:buChar char="»"/>
              <a:defRPr sz="10700" b="0" i="0" u="none" strike="noStrike" cap="none">
                <a:solidFill>
                  <a:schemeClr val="dk1"/>
                </a:solidFill>
                <a:latin typeface="Times New Roman"/>
                <a:ea typeface="Times New Roman"/>
                <a:cs typeface="Times New Roman"/>
                <a:sym typeface="Times New Roman"/>
              </a:defRPr>
            </a:lvl7pPr>
            <a:lvl8pPr marL="3657600" marR="0" lvl="7" indent="-908050" algn="l" rtl="0">
              <a:spcBef>
                <a:spcPts val="2140"/>
              </a:spcBef>
              <a:spcAft>
                <a:spcPts val="0"/>
              </a:spcAft>
              <a:buClr>
                <a:schemeClr val="dk1"/>
              </a:buClr>
              <a:buSzPts val="10700"/>
              <a:buFont typeface="Times New Roman"/>
              <a:buChar char="»"/>
              <a:defRPr sz="10700" b="0" i="0" u="none" strike="noStrike" cap="none">
                <a:solidFill>
                  <a:schemeClr val="dk1"/>
                </a:solidFill>
                <a:latin typeface="Times New Roman"/>
                <a:ea typeface="Times New Roman"/>
                <a:cs typeface="Times New Roman"/>
                <a:sym typeface="Times New Roman"/>
              </a:defRPr>
            </a:lvl8pPr>
            <a:lvl9pPr marL="4114800" marR="0" lvl="8" indent="-908050" algn="l" rtl="0">
              <a:spcBef>
                <a:spcPts val="2140"/>
              </a:spcBef>
              <a:spcAft>
                <a:spcPts val="0"/>
              </a:spcAft>
              <a:buClr>
                <a:schemeClr val="dk1"/>
              </a:buClr>
              <a:buSzPts val="10700"/>
              <a:buFont typeface="Times New Roman"/>
              <a:buChar char="»"/>
              <a:defRPr sz="10700" b="0" i="0" u="none" strike="noStrike" cap="none">
                <a:solidFill>
                  <a:schemeClr val="dk1"/>
                </a:solidFill>
                <a:latin typeface="Times New Roman"/>
                <a:ea typeface="Times New Roman"/>
                <a:cs typeface="Times New Roman"/>
                <a:sym typeface="Times New Roman"/>
              </a:defRPr>
            </a:lvl9pPr>
          </a:lstStyle>
          <a:p>
            <a:endParaRPr/>
          </a:p>
        </p:txBody>
      </p:sp>
      <p:sp>
        <p:nvSpPr>
          <p:cNvPr id="8" name="Google Shape;8;p2"/>
          <p:cNvSpPr txBox="1">
            <a:spLocks noGrp="1"/>
          </p:cNvSpPr>
          <p:nvPr>
            <p:ph type="dt" idx="10"/>
          </p:nvPr>
        </p:nvSpPr>
        <p:spPr>
          <a:xfrm>
            <a:off x="3292123" y="29992638"/>
            <a:ext cx="9144000" cy="2193925"/>
          </a:xfrm>
          <a:prstGeom prst="rect">
            <a:avLst/>
          </a:prstGeom>
          <a:noFill/>
          <a:ln>
            <a:noFill/>
          </a:ln>
        </p:spPr>
        <p:txBody>
          <a:bodyPr spcFirstLastPara="1" wrap="square" lIns="491150" tIns="245575" rIns="491150" bIns="245575" anchor="t" anchorCtr="0">
            <a:noAutofit/>
          </a:bodyPr>
          <a:lstStyle>
            <a:lvl1pPr marR="0" lvl="0" algn="l" rtl="0">
              <a:spcBef>
                <a:spcPts val="0"/>
              </a:spcBef>
              <a:spcAft>
                <a:spcPts val="0"/>
              </a:spcAft>
              <a:buSzPts val="1400"/>
              <a:buNone/>
              <a:defRPr sz="75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2"/>
          <p:cNvSpPr txBox="1">
            <a:spLocks noGrp="1"/>
          </p:cNvSpPr>
          <p:nvPr>
            <p:ph type="ftr" idx="11"/>
          </p:nvPr>
        </p:nvSpPr>
        <p:spPr>
          <a:xfrm>
            <a:off x="14995880" y="29992638"/>
            <a:ext cx="13899445" cy="2193925"/>
          </a:xfrm>
          <a:prstGeom prst="rect">
            <a:avLst/>
          </a:prstGeom>
          <a:noFill/>
          <a:ln>
            <a:noFill/>
          </a:ln>
        </p:spPr>
        <p:txBody>
          <a:bodyPr spcFirstLastPara="1" wrap="square" lIns="491150" tIns="245575" rIns="491150" bIns="245575" anchor="t" anchorCtr="0">
            <a:noAutofit/>
          </a:bodyPr>
          <a:lstStyle>
            <a:lvl1pPr marR="0" lvl="0" algn="ctr" rtl="0">
              <a:spcBef>
                <a:spcPts val="0"/>
              </a:spcBef>
              <a:spcAft>
                <a:spcPts val="0"/>
              </a:spcAft>
              <a:buSzPts val="1400"/>
              <a:buNone/>
              <a:defRPr sz="75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2"/>
          <p:cNvSpPr txBox="1">
            <a:spLocks noGrp="1"/>
          </p:cNvSpPr>
          <p:nvPr>
            <p:ph type="sldNum" idx="12"/>
          </p:nvPr>
        </p:nvSpPr>
        <p:spPr>
          <a:xfrm>
            <a:off x="31455078" y="29992638"/>
            <a:ext cx="9144000" cy="2193925"/>
          </a:xfrm>
          <a:prstGeom prst="rect">
            <a:avLst/>
          </a:prstGeom>
          <a:noFill/>
          <a:ln>
            <a:noFill/>
          </a:ln>
        </p:spPr>
        <p:txBody>
          <a:bodyPr spcFirstLastPara="1" wrap="square" lIns="491150" tIns="245575" rIns="491150" bIns="245575" anchor="t" anchorCtr="0">
            <a:noAutofit/>
          </a:bodyPr>
          <a:lstStyle>
            <a:lvl1pPr marL="0" marR="0" lvl="0" indent="0" algn="r" rtl="0">
              <a:spcBef>
                <a:spcPts val="0"/>
              </a:spcBef>
              <a:spcAft>
                <a:spcPts val="0"/>
              </a:spcAft>
              <a:buNone/>
              <a:defRPr sz="7500" b="0" i="0" u="none" strike="noStrike" cap="none">
                <a:solidFill>
                  <a:schemeClr val="dk1"/>
                </a:solidFill>
                <a:latin typeface="Times New Roman"/>
                <a:ea typeface="Times New Roman"/>
                <a:cs typeface="Times New Roman"/>
                <a:sym typeface="Times New Roman"/>
              </a:defRPr>
            </a:lvl1pPr>
            <a:lvl2pPr marL="0" marR="0" lvl="1" indent="0" algn="r" rtl="0">
              <a:spcBef>
                <a:spcPts val="0"/>
              </a:spcBef>
              <a:spcAft>
                <a:spcPts val="0"/>
              </a:spcAft>
              <a:buNone/>
              <a:defRPr sz="7500" b="0" i="0" u="none" strike="noStrike" cap="none">
                <a:solidFill>
                  <a:schemeClr val="dk1"/>
                </a:solidFill>
                <a:latin typeface="Times New Roman"/>
                <a:ea typeface="Times New Roman"/>
                <a:cs typeface="Times New Roman"/>
                <a:sym typeface="Times New Roman"/>
              </a:defRPr>
            </a:lvl2pPr>
            <a:lvl3pPr marL="0" marR="0" lvl="2" indent="0" algn="r" rtl="0">
              <a:spcBef>
                <a:spcPts val="0"/>
              </a:spcBef>
              <a:spcAft>
                <a:spcPts val="0"/>
              </a:spcAft>
              <a:buNone/>
              <a:defRPr sz="7500" b="0" i="0" u="none" strike="noStrike" cap="none">
                <a:solidFill>
                  <a:schemeClr val="dk1"/>
                </a:solidFill>
                <a:latin typeface="Times New Roman"/>
                <a:ea typeface="Times New Roman"/>
                <a:cs typeface="Times New Roman"/>
                <a:sym typeface="Times New Roman"/>
              </a:defRPr>
            </a:lvl3pPr>
            <a:lvl4pPr marL="0" marR="0" lvl="3" indent="0" algn="r" rtl="0">
              <a:spcBef>
                <a:spcPts val="0"/>
              </a:spcBef>
              <a:spcAft>
                <a:spcPts val="0"/>
              </a:spcAft>
              <a:buNone/>
              <a:defRPr sz="7500" b="0" i="0" u="none" strike="noStrike" cap="none">
                <a:solidFill>
                  <a:schemeClr val="dk1"/>
                </a:solidFill>
                <a:latin typeface="Times New Roman"/>
                <a:ea typeface="Times New Roman"/>
                <a:cs typeface="Times New Roman"/>
                <a:sym typeface="Times New Roman"/>
              </a:defRPr>
            </a:lvl4pPr>
            <a:lvl5pPr marL="0" marR="0" lvl="4" indent="0" algn="r" rtl="0">
              <a:spcBef>
                <a:spcPts val="0"/>
              </a:spcBef>
              <a:spcAft>
                <a:spcPts val="0"/>
              </a:spcAft>
              <a:buNone/>
              <a:defRPr sz="7500" b="0" i="0" u="none" strike="noStrike" cap="none">
                <a:solidFill>
                  <a:schemeClr val="dk1"/>
                </a:solidFill>
                <a:latin typeface="Times New Roman"/>
                <a:ea typeface="Times New Roman"/>
                <a:cs typeface="Times New Roman"/>
                <a:sym typeface="Times New Roman"/>
              </a:defRPr>
            </a:lvl5pPr>
            <a:lvl6pPr marL="0" marR="0" lvl="5" indent="0" algn="r" rtl="0">
              <a:spcBef>
                <a:spcPts val="0"/>
              </a:spcBef>
              <a:spcAft>
                <a:spcPts val="0"/>
              </a:spcAft>
              <a:buNone/>
              <a:defRPr sz="7500" b="0" i="0" u="none" strike="noStrike" cap="none">
                <a:solidFill>
                  <a:schemeClr val="dk1"/>
                </a:solidFill>
                <a:latin typeface="Times New Roman"/>
                <a:ea typeface="Times New Roman"/>
                <a:cs typeface="Times New Roman"/>
                <a:sym typeface="Times New Roman"/>
              </a:defRPr>
            </a:lvl6pPr>
            <a:lvl7pPr marL="0" marR="0" lvl="6" indent="0" algn="r" rtl="0">
              <a:spcBef>
                <a:spcPts val="0"/>
              </a:spcBef>
              <a:spcAft>
                <a:spcPts val="0"/>
              </a:spcAft>
              <a:buNone/>
              <a:defRPr sz="7500" b="0" i="0" u="none" strike="noStrike" cap="none">
                <a:solidFill>
                  <a:schemeClr val="dk1"/>
                </a:solidFill>
                <a:latin typeface="Times New Roman"/>
                <a:ea typeface="Times New Roman"/>
                <a:cs typeface="Times New Roman"/>
                <a:sym typeface="Times New Roman"/>
              </a:defRPr>
            </a:lvl7pPr>
            <a:lvl8pPr marL="0" marR="0" lvl="7" indent="0" algn="r" rtl="0">
              <a:spcBef>
                <a:spcPts val="0"/>
              </a:spcBef>
              <a:spcAft>
                <a:spcPts val="0"/>
              </a:spcAft>
              <a:buNone/>
              <a:defRPr sz="7500" b="0" i="0" u="none" strike="noStrike" cap="none">
                <a:solidFill>
                  <a:schemeClr val="dk1"/>
                </a:solidFill>
                <a:latin typeface="Times New Roman"/>
                <a:ea typeface="Times New Roman"/>
                <a:cs typeface="Times New Roman"/>
                <a:sym typeface="Times New Roman"/>
              </a:defRPr>
            </a:lvl8pPr>
            <a:lvl9pPr marL="0" marR="0" lvl="8" indent="0" algn="r" rtl="0">
              <a:spcBef>
                <a:spcPts val="0"/>
              </a:spcBef>
              <a:spcAft>
                <a:spcPts val="0"/>
              </a:spcAft>
              <a:buNone/>
              <a:defRPr sz="75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177/1754073908100432"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anatomypubs.onlinelibrary.wiley.com/doi/epdf/10.1002/ase.25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A71830">
                <a:alpha val="89803"/>
              </a:srgbClr>
            </a:gs>
            <a:gs pos="100000">
              <a:srgbClr val="FFFFFF"/>
            </a:gs>
          </a:gsLst>
          <a:lin ang="5400000" scaled="0"/>
        </a:gradFill>
        <a:effectLst/>
      </p:bgPr>
    </p:bg>
    <p:spTree>
      <p:nvGrpSpPr>
        <p:cNvPr id="1" name="Shape 86"/>
        <p:cNvGrpSpPr/>
        <p:nvPr/>
      </p:nvGrpSpPr>
      <p:grpSpPr>
        <a:xfrm>
          <a:off x="0" y="0"/>
          <a:ext cx="0" cy="0"/>
          <a:chOff x="0" y="0"/>
          <a:chExt cx="0" cy="0"/>
        </a:xfrm>
      </p:grpSpPr>
      <p:sp>
        <p:nvSpPr>
          <p:cNvPr id="87" name="Google Shape;87;p1"/>
          <p:cNvSpPr txBox="1"/>
          <p:nvPr/>
        </p:nvSpPr>
        <p:spPr>
          <a:xfrm>
            <a:off x="6705600" y="609600"/>
            <a:ext cx="30708600" cy="27090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6400" b="1">
                <a:solidFill>
                  <a:srgbClr val="544F47"/>
                </a:solidFill>
                <a:highlight>
                  <a:srgbClr val="FFFFFF"/>
                </a:highlight>
                <a:latin typeface="Times New Roman"/>
                <a:ea typeface="Times New Roman"/>
                <a:cs typeface="Times New Roman"/>
                <a:sym typeface="Times New Roman"/>
              </a:rPr>
              <a:t>The Emotional Impact of “Humanizing Cadavers” In Undergraduate Nursing Students</a:t>
            </a:r>
            <a:endParaRPr sz="7100" b="1">
              <a:solidFill>
                <a:schemeClr val="dk1"/>
              </a:solidFill>
              <a:latin typeface="Times New Roman"/>
              <a:ea typeface="Times New Roman"/>
              <a:cs typeface="Times New Roman"/>
              <a:sym typeface="Times New Roman"/>
            </a:endParaRPr>
          </a:p>
          <a:p>
            <a:pPr marL="0" marR="0" lvl="0" indent="0" algn="ctr" rtl="0">
              <a:spcBef>
                <a:spcPts val="600"/>
              </a:spcBef>
              <a:spcAft>
                <a:spcPts val="0"/>
              </a:spcAft>
              <a:buNone/>
            </a:pPr>
            <a:r>
              <a:rPr lang="en-US" sz="4800">
                <a:highlight>
                  <a:srgbClr val="FFFFFF"/>
                </a:highlight>
                <a:latin typeface="Times New Roman"/>
                <a:ea typeface="Times New Roman"/>
                <a:cs typeface="Times New Roman"/>
                <a:sym typeface="Times New Roman"/>
              </a:rPr>
              <a:t>Patricia Wisende</a:t>
            </a:r>
            <a:r>
              <a:rPr lang="en-US" sz="4800">
                <a:solidFill>
                  <a:srgbClr val="544F47"/>
                </a:solidFill>
                <a:highlight>
                  <a:srgbClr val="FFFFFF"/>
                </a:highlight>
                <a:latin typeface="Times New Roman"/>
                <a:ea typeface="Times New Roman"/>
                <a:cs typeface="Times New Roman"/>
                <a:sym typeface="Times New Roman"/>
              </a:rPr>
              <a:t>n, </a:t>
            </a:r>
            <a:r>
              <a:rPr lang="en-US" sz="4800">
                <a:solidFill>
                  <a:schemeClr val="dk1"/>
                </a:solidFill>
                <a:latin typeface="Times New Roman"/>
                <a:ea typeface="Times New Roman"/>
                <a:cs typeface="Times New Roman"/>
                <a:sym typeface="Times New Roman"/>
              </a:rPr>
              <a:t>Ryan Schrock, and Fathi Abdullahi</a:t>
            </a:r>
            <a:endParaRPr sz="4800">
              <a:solidFill>
                <a:schemeClr val="dk1"/>
              </a:solidFill>
              <a:latin typeface="Times New Roman"/>
              <a:ea typeface="Times New Roman"/>
              <a:cs typeface="Times New Roman"/>
              <a:sym typeface="Times New Roman"/>
            </a:endParaRPr>
          </a:p>
          <a:p>
            <a:pPr marL="0" marR="0" lvl="0" indent="0" algn="ctr" rtl="0">
              <a:spcBef>
                <a:spcPts val="600"/>
              </a:spcBef>
              <a:spcAft>
                <a:spcPts val="0"/>
              </a:spcAft>
              <a:buNone/>
            </a:pPr>
            <a:r>
              <a:rPr lang="en-US" sz="4800" i="1">
                <a:solidFill>
                  <a:schemeClr val="dk1"/>
                </a:solidFill>
                <a:latin typeface="Times New Roman"/>
                <a:ea typeface="Times New Roman"/>
                <a:cs typeface="Times New Roman"/>
                <a:sym typeface="Times New Roman"/>
              </a:rPr>
              <a:t>Biosciences, Minnesota State University Moorhead, 1104 7th Avenue South, Moorhead, MN  56563</a:t>
            </a:r>
            <a:endParaRPr/>
          </a:p>
        </p:txBody>
      </p:sp>
      <p:sp>
        <p:nvSpPr>
          <p:cNvPr id="88" name="Google Shape;88;p1"/>
          <p:cNvSpPr txBox="1"/>
          <p:nvPr/>
        </p:nvSpPr>
        <p:spPr>
          <a:xfrm>
            <a:off x="685400" y="5266525"/>
            <a:ext cx="13626900" cy="204435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4000" b="1" i="1">
                <a:solidFill>
                  <a:schemeClr val="dk1"/>
                </a:solidFill>
              </a:rPr>
              <a:t>Introduction</a:t>
            </a:r>
            <a:endParaRPr sz="4000" b="1" i="1">
              <a:solidFill>
                <a:schemeClr val="dk1"/>
              </a:solidFill>
            </a:endParaRPr>
          </a:p>
          <a:p>
            <a:pPr marL="0" lvl="0" indent="0" algn="l" rtl="0">
              <a:lnSpc>
                <a:spcPct val="115000"/>
              </a:lnSpc>
              <a:spcBef>
                <a:spcPts val="1200"/>
              </a:spcBef>
              <a:spcAft>
                <a:spcPts val="0"/>
              </a:spcAft>
              <a:buSzPts val="1100"/>
              <a:buNone/>
            </a:pPr>
            <a:r>
              <a:rPr lang="en-US" sz="2700" b="1" i="1">
                <a:solidFill>
                  <a:schemeClr val="dk1"/>
                </a:solidFill>
              </a:rPr>
              <a:t>The learning of gross anatomy through the use of human cadaver dissection provides an intellectual, emotional and once in a lifetime learning experience. With human cadaver use being such an imperative way to learn human anatomy, many students are beginning to increasingly get this opportunity which equates into a multitude of different emotional responses amongst students of various different gender’s, religions and socio-demographics. However, to add this, the impediment to being able to fully maximize this unaccompanied experience/opportunity is the emotional influx amongst the student. With life experience, youth and allegiance towards their perspective (medical) endeavor possibly being in the outset stages, a greater risk level may plausibly be pertinent towards these types of individuals especially at the undergraduate level. The current study examines the possible emotional effects of “humanizing” and “non-humanizing” cadavers in a didactic setting for the purpose of dissection at the four-year undergraduate level. With moral connection being a vital part of the human personage and the increasing demand for medical professionals becoming increasingly relevant, identifying the best possible methods of instruction to alleviate negative response(s), may be a positive indicator for student retention for their perspective field, increased anatomical retention and application and cultivation of continuous professional development. </a:t>
            </a:r>
            <a:endParaRPr sz="2700" b="1" i="1">
              <a:solidFill>
                <a:schemeClr val="dk1"/>
              </a:solidFill>
            </a:endParaRPr>
          </a:p>
          <a:p>
            <a:pPr marL="0" lvl="0" indent="0" algn="just" rtl="0">
              <a:spcBef>
                <a:spcPts val="1200"/>
              </a:spcBef>
              <a:spcAft>
                <a:spcPts val="0"/>
              </a:spcAft>
              <a:buClr>
                <a:schemeClr val="dk1"/>
              </a:buClr>
              <a:buFont typeface="Arial"/>
              <a:buNone/>
            </a:pPr>
            <a:endParaRPr sz="4000" b="1" i="1">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3000" b="1" i="1">
              <a:solidFill>
                <a:schemeClr val="dk1"/>
              </a:solidFill>
              <a:latin typeface="Times New Roman"/>
              <a:ea typeface="Times New Roman"/>
              <a:cs typeface="Times New Roman"/>
              <a:sym typeface="Times New Roman"/>
            </a:endParaRPr>
          </a:p>
          <a:p>
            <a:pPr marL="0" lvl="0" indent="0" algn="l" rtl="0">
              <a:lnSpc>
                <a:spcPct val="115000"/>
              </a:lnSpc>
              <a:spcBef>
                <a:spcPts val="1200"/>
              </a:spcBef>
              <a:spcAft>
                <a:spcPts val="0"/>
              </a:spcAft>
              <a:buClr>
                <a:schemeClr val="dk1"/>
              </a:buClr>
              <a:buSzPts val="1100"/>
              <a:buFont typeface="Arial"/>
              <a:buNone/>
            </a:pPr>
            <a:endParaRPr sz="3000" b="1" i="1">
              <a:solidFill>
                <a:schemeClr val="dk1"/>
              </a:solidFill>
              <a:latin typeface="Times New Roman"/>
              <a:ea typeface="Times New Roman"/>
              <a:cs typeface="Times New Roman"/>
              <a:sym typeface="Times New Roman"/>
            </a:endParaRPr>
          </a:p>
          <a:p>
            <a:pPr marL="0" marR="0" lvl="0" indent="0" algn="just" rtl="0">
              <a:spcBef>
                <a:spcPts val="1200"/>
              </a:spcBef>
              <a:spcAft>
                <a:spcPts val="0"/>
              </a:spcAft>
              <a:buNone/>
            </a:pPr>
            <a:endParaRPr sz="4800" b="1" i="1">
              <a:solidFill>
                <a:schemeClr val="dk1"/>
              </a:solidFill>
              <a:latin typeface="Times New Roman"/>
              <a:ea typeface="Times New Roman"/>
              <a:cs typeface="Times New Roman"/>
              <a:sym typeface="Times New Roman"/>
            </a:endParaRPr>
          </a:p>
          <a:p>
            <a:pPr marL="0" marR="0" lvl="0" indent="0" algn="just" rtl="0">
              <a:spcBef>
                <a:spcPts val="1200"/>
              </a:spcBef>
              <a:spcAft>
                <a:spcPts val="0"/>
              </a:spcAft>
              <a:buNone/>
            </a:pPr>
            <a:r>
              <a:rPr lang="en-US" sz="2400">
                <a:solidFill>
                  <a:schemeClr val="dk1"/>
                </a:solidFill>
                <a:latin typeface="Times New Roman"/>
                <a:ea typeface="Times New Roman"/>
                <a:cs typeface="Times New Roman"/>
                <a:sym typeface="Times New Roman"/>
              </a:rPr>
              <a:t>t</a:t>
            </a:r>
            <a:endParaRPr sz="2400">
              <a:solidFill>
                <a:schemeClr val="dk1"/>
              </a:solidFill>
              <a:latin typeface="Times New Roman"/>
              <a:ea typeface="Times New Roman"/>
              <a:cs typeface="Times New Roman"/>
              <a:sym typeface="Times New Roman"/>
            </a:endParaRPr>
          </a:p>
        </p:txBody>
      </p:sp>
      <p:sp>
        <p:nvSpPr>
          <p:cNvPr id="89" name="Google Shape;89;p1"/>
          <p:cNvSpPr txBox="1"/>
          <p:nvPr/>
        </p:nvSpPr>
        <p:spPr>
          <a:xfrm>
            <a:off x="15160975" y="5266525"/>
            <a:ext cx="13626900" cy="21575400"/>
          </a:xfrm>
          <a:prstGeom prst="rect">
            <a:avLst/>
          </a:prstGeom>
          <a:noFill/>
          <a:ln>
            <a:noFill/>
          </a:ln>
        </p:spPr>
        <p:txBody>
          <a:bodyPr spcFirstLastPara="1" wrap="square" lIns="91425" tIns="45700" rIns="91425" bIns="45700" anchor="t" anchorCtr="0">
            <a:spAutoFit/>
          </a:bodyPr>
          <a:lstStyle/>
          <a:p>
            <a:pPr marL="0" lvl="0" indent="0" algn="l" rtl="0">
              <a:lnSpc>
                <a:spcPct val="115000"/>
              </a:lnSpc>
              <a:spcBef>
                <a:spcPts val="1200"/>
              </a:spcBef>
              <a:spcAft>
                <a:spcPts val="0"/>
              </a:spcAft>
              <a:buSzPts val="1100"/>
              <a:buNone/>
            </a:pPr>
            <a:endParaRPr sz="4000" b="1" i="1">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r>
              <a:rPr lang="en-US" sz="2400">
                <a:solidFill>
                  <a:schemeClr val="dk1"/>
                </a:solidFill>
              </a:rPr>
              <a:t>`</a:t>
            </a: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r>
              <a:rPr lang="en-US" sz="2400">
                <a:solidFill>
                  <a:schemeClr val="dk1"/>
                </a:solidFill>
              </a:rPr>
              <a:t> </a:t>
            </a:r>
            <a:endParaRPr sz="2400">
              <a:solidFill>
                <a:schemeClr val="dk1"/>
              </a:solidFill>
            </a:endParaRPr>
          </a:p>
          <a:p>
            <a:pPr marL="0" lvl="0" indent="0" algn="l" rtl="0">
              <a:lnSpc>
                <a:spcPct val="115000"/>
              </a:lnSpc>
              <a:spcBef>
                <a:spcPts val="1200"/>
              </a:spcBef>
              <a:spcAft>
                <a:spcPts val="0"/>
              </a:spcAft>
              <a:buSzPts val="1100"/>
              <a:buNone/>
            </a:pPr>
            <a:endParaRPr sz="2200" b="1">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0"/>
              </a:spcAft>
              <a:buSzPts val="1100"/>
              <a:buNone/>
            </a:pPr>
            <a:endParaRPr sz="2400">
              <a:solidFill>
                <a:schemeClr val="dk1"/>
              </a:solidFill>
            </a:endParaRPr>
          </a:p>
          <a:p>
            <a:pPr marL="0" lvl="0" indent="0" algn="l" rtl="0">
              <a:lnSpc>
                <a:spcPct val="115000"/>
              </a:lnSpc>
              <a:spcBef>
                <a:spcPts val="1200"/>
              </a:spcBef>
              <a:spcAft>
                <a:spcPts val="1200"/>
              </a:spcAft>
              <a:buClr>
                <a:schemeClr val="dk1"/>
              </a:buClr>
              <a:buSzPts val="1100"/>
              <a:buFont typeface="Arial"/>
              <a:buNone/>
            </a:pPr>
            <a:endParaRPr sz="2600">
              <a:solidFill>
                <a:schemeClr val="dk1"/>
              </a:solidFill>
            </a:endParaRPr>
          </a:p>
        </p:txBody>
      </p:sp>
      <p:sp>
        <p:nvSpPr>
          <p:cNvPr id="90" name="Google Shape;90;p1"/>
          <p:cNvSpPr txBox="1"/>
          <p:nvPr/>
        </p:nvSpPr>
        <p:spPr>
          <a:xfrm>
            <a:off x="29448750" y="4404400"/>
            <a:ext cx="13626900" cy="252420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endParaRPr sz="5000" b="1" i="1">
              <a:solidFill>
                <a:schemeClr val="dk1"/>
              </a:solidFill>
            </a:endParaRPr>
          </a:p>
          <a:p>
            <a:pPr marL="0" marR="0" lvl="0" indent="0" algn="just" rtl="0">
              <a:spcBef>
                <a:spcPts val="0"/>
              </a:spcBef>
              <a:spcAft>
                <a:spcPts val="0"/>
              </a:spcAft>
              <a:buNone/>
            </a:pPr>
            <a:r>
              <a:rPr lang="en-US" sz="5000" b="1" i="1">
                <a:solidFill>
                  <a:schemeClr val="dk1"/>
                </a:solidFill>
              </a:rPr>
              <a:t>Discussion:</a:t>
            </a:r>
            <a:endParaRPr sz="5000" b="1" i="1">
              <a:solidFill>
                <a:schemeClr val="dk1"/>
              </a:solidFill>
            </a:endParaRPr>
          </a:p>
          <a:p>
            <a:pPr marL="0" lvl="0" indent="0" algn="l" rtl="0">
              <a:lnSpc>
                <a:spcPct val="107000"/>
              </a:lnSpc>
              <a:spcBef>
                <a:spcPts val="0"/>
              </a:spcBef>
              <a:spcAft>
                <a:spcPts val="0"/>
              </a:spcAft>
              <a:buClr>
                <a:schemeClr val="dk1"/>
              </a:buClr>
              <a:buSzPts val="1100"/>
              <a:buFont typeface="Arial"/>
              <a:buNone/>
            </a:pPr>
            <a:r>
              <a:rPr lang="en-US" sz="3600"/>
              <a:t>In this study, giving medical and personable histories on each cadaver; “humanizing” them, did not overwhelmingly elicit greater anxiety towards cadaver use. However, it did elicit a greater apprehensive response towards interest in didactic use of human cadavers (2021). These finding led us to conclude that instructing human anatomy and physiology students may require specialized sensitivity towards what information is shared about each individual cadaver. </a:t>
            </a:r>
            <a:endParaRPr sz="3600"/>
          </a:p>
          <a:p>
            <a:pPr marL="0" lvl="0" indent="0" algn="l" rtl="0">
              <a:lnSpc>
                <a:spcPct val="107000"/>
              </a:lnSpc>
              <a:spcBef>
                <a:spcPts val="800"/>
              </a:spcBef>
              <a:spcAft>
                <a:spcPts val="0"/>
              </a:spcAft>
              <a:buClr>
                <a:schemeClr val="dk1"/>
              </a:buClr>
              <a:buSzPts val="1100"/>
              <a:buFont typeface="Arial"/>
              <a:buNone/>
            </a:pPr>
            <a:r>
              <a:rPr lang="en-US" sz="3600"/>
              <a:t>Heightened levels of nerves displayed with the cohort receiving a “humanizing” stimulus prior to their didactic experience with human cadavers may represent the pertinent aspect of receiving personable information therefore allowing for a greater possible human connection. To add to this, life in college can be stressful nevertheless amongst a global pandemic (Covid-19), totally shaking the dynamic of our everyday lives with onerous measures and increasing the anxiety amongst many college students (Son et al. 2020). Through further increasing arousal state with a given stimulus/experience is more likely to be remembered compared to those individuals with no initial emotional response to the given experience/ stimulus (Kensinger 2009). This can be applied to giving an “humanization” effect towards each individual cadaver.</a:t>
            </a:r>
            <a:endParaRPr sz="3600"/>
          </a:p>
          <a:p>
            <a:pPr marL="0" lvl="0" indent="0" algn="l" rtl="0">
              <a:lnSpc>
                <a:spcPct val="107000"/>
              </a:lnSpc>
              <a:spcBef>
                <a:spcPts val="800"/>
              </a:spcBef>
              <a:spcAft>
                <a:spcPts val="0"/>
              </a:spcAft>
              <a:buClr>
                <a:schemeClr val="dk1"/>
              </a:buClr>
              <a:buSzPts val="1100"/>
              <a:buFont typeface="Arial"/>
              <a:buNone/>
            </a:pPr>
            <a:r>
              <a:rPr lang="en-US" sz="3600"/>
              <a:t>We polled the effect of “humanizing” the dissection of human cadaver experience because we hypothesized that it would elicit a greater emotional response therefore playing a prevalent role within didactic studies of human dissection. Our results did not fully support this hypothesis (2021) where heighted apprehensiveness towards the interest of cadaver dissection was found but not an overall increase in anxiety levels with cadaver use overall. </a:t>
            </a:r>
            <a:endParaRPr sz="3600"/>
          </a:p>
          <a:p>
            <a:pPr marL="0" lvl="0" indent="0" algn="l" rtl="0">
              <a:lnSpc>
                <a:spcPct val="107000"/>
              </a:lnSpc>
              <a:spcBef>
                <a:spcPts val="800"/>
              </a:spcBef>
              <a:spcAft>
                <a:spcPts val="0"/>
              </a:spcAft>
              <a:buClr>
                <a:schemeClr val="dk1"/>
              </a:buClr>
              <a:buSzPts val="1100"/>
              <a:buFont typeface="Arial"/>
              <a:buNone/>
            </a:pPr>
            <a:r>
              <a:rPr lang="en-US" sz="3600"/>
              <a:t>Successful student retention and application requires adequate methods of instructing where every student feels comfortable and safe in the respective didactic setting (Tinto 2006). Thus, illustrating the prevalence of possibly preparing the students for what is to be expected in the dissection room and discuss any ethical/moral issues revolving around the use of human cadavers as a assuage into the human dissection experience (Plaisant et al. 2011).</a:t>
            </a:r>
            <a:endParaRPr sz="3600"/>
          </a:p>
          <a:p>
            <a:pPr marL="0" marR="0" lvl="0" indent="0" algn="just" rtl="0">
              <a:spcBef>
                <a:spcPts val="800"/>
              </a:spcBef>
              <a:spcAft>
                <a:spcPts val="0"/>
              </a:spcAft>
              <a:buNone/>
            </a:pPr>
            <a:endParaRPr sz="4800" b="1" i="1">
              <a:solidFill>
                <a:schemeClr val="dk1"/>
              </a:solidFill>
            </a:endParaRPr>
          </a:p>
          <a:p>
            <a:pPr marL="0" marR="0" lvl="0" indent="0" algn="just" rtl="0">
              <a:spcBef>
                <a:spcPts val="1200"/>
              </a:spcBef>
              <a:spcAft>
                <a:spcPts val="0"/>
              </a:spcAft>
              <a:buNone/>
            </a:pPr>
            <a:endParaRPr sz="2400">
              <a:solidFill>
                <a:schemeClr val="dk1"/>
              </a:solidFill>
            </a:endParaRPr>
          </a:p>
        </p:txBody>
      </p:sp>
      <p:sp>
        <p:nvSpPr>
          <p:cNvPr id="91" name="Google Shape;91;p1"/>
          <p:cNvSpPr txBox="1"/>
          <p:nvPr/>
        </p:nvSpPr>
        <p:spPr>
          <a:xfrm>
            <a:off x="29448750" y="27740500"/>
            <a:ext cx="13851000" cy="62676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endParaRPr sz="4300" b="1" i="1">
              <a:solidFill>
                <a:schemeClr val="dk1"/>
              </a:solidFill>
            </a:endParaRPr>
          </a:p>
          <a:p>
            <a:pPr marL="0" marR="0" lvl="0" indent="0" algn="just" rtl="0">
              <a:spcBef>
                <a:spcPts val="0"/>
              </a:spcBef>
              <a:spcAft>
                <a:spcPts val="0"/>
              </a:spcAft>
              <a:buNone/>
            </a:pPr>
            <a:r>
              <a:rPr lang="en-US" sz="3700" b="1" i="1">
                <a:solidFill>
                  <a:schemeClr val="dk1"/>
                </a:solidFill>
              </a:rPr>
              <a:t>Reference:</a:t>
            </a:r>
            <a:endParaRPr sz="3700" b="1" i="1">
              <a:solidFill>
                <a:schemeClr val="dk1"/>
              </a:solidFill>
            </a:endParaRPr>
          </a:p>
          <a:p>
            <a:pPr marL="0" lvl="0" indent="0" algn="l" rtl="0">
              <a:lnSpc>
                <a:spcPct val="107000"/>
              </a:lnSpc>
              <a:spcBef>
                <a:spcPts val="0"/>
              </a:spcBef>
              <a:spcAft>
                <a:spcPts val="0"/>
              </a:spcAft>
              <a:buSzPts val="1100"/>
              <a:buNone/>
            </a:pPr>
            <a:r>
              <a:rPr lang="en-US" sz="1600">
                <a:solidFill>
                  <a:schemeClr val="dk1"/>
                </a:solidFill>
              </a:rPr>
              <a:t>Son, C., Hegde, S., Smith, A., Wang, X., &amp; Sasangohar, F. (2020). Effects of COVID-19 on College Students' Mental Health in the United States: Interview Survey Study. Journal of medical Internet research, 22(9), e21279. https://doi.org/10.2196/21279 </a:t>
            </a:r>
            <a:endParaRPr sz="1600">
              <a:solidFill>
                <a:schemeClr val="dk1"/>
              </a:solidFill>
            </a:endParaRPr>
          </a:p>
          <a:p>
            <a:pPr marL="0" lvl="0" indent="0" algn="l" rtl="0">
              <a:lnSpc>
                <a:spcPct val="107000"/>
              </a:lnSpc>
              <a:spcBef>
                <a:spcPts val="800"/>
              </a:spcBef>
              <a:spcAft>
                <a:spcPts val="0"/>
              </a:spcAft>
              <a:buSzPts val="1100"/>
              <a:buNone/>
            </a:pPr>
            <a:r>
              <a:rPr lang="en-US" sz="1600">
                <a:solidFill>
                  <a:schemeClr val="dk1"/>
                </a:solidFill>
              </a:rPr>
              <a:t>Kensinger E. A. (2009). Remembering the Details: Effects of Emotion. Emotion review : journal of the International Society for Research on Emotion, 1(2), 99–113. </a:t>
            </a:r>
            <a:r>
              <a:rPr lang="en-US" sz="1600" u="sng">
                <a:solidFill>
                  <a:srgbClr val="954F72"/>
                </a:solidFill>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https://doi.org/10.1177/1754073908100432</a:t>
            </a:r>
            <a:endParaRPr sz="1600" u="sng">
              <a:solidFill>
                <a:srgbClr val="954F72"/>
              </a:solidFill>
            </a:endParaRPr>
          </a:p>
          <a:p>
            <a:pPr marL="0" lvl="0" indent="0" algn="l" rtl="0">
              <a:lnSpc>
                <a:spcPct val="107000"/>
              </a:lnSpc>
              <a:spcBef>
                <a:spcPts val="800"/>
              </a:spcBef>
              <a:spcAft>
                <a:spcPts val="0"/>
              </a:spcAft>
              <a:buSzPts val="1100"/>
              <a:buNone/>
            </a:pPr>
            <a:r>
              <a:rPr lang="en-US" sz="1600">
                <a:solidFill>
                  <a:schemeClr val="dk1"/>
                </a:solidFill>
              </a:rPr>
              <a:t>Plaisant, O., Courtois, R., Toussaint, P., Mendelsohn, G., John, O., Delmas, V., &amp;amp; Moxham, B. (2011, August 25). Medical students' attitudes toward the anatomy dissection room in relation to personality. Retrieved April 13, 2021, from </a:t>
            </a:r>
            <a:r>
              <a:rPr lang="en-US" sz="1600" u="sng">
                <a:solidFill>
                  <a:srgbClr val="954F72"/>
                </a:solidFill>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https://anatomypubs.onlinelibrary.wiley.com/doi/epdf/10.1002/ase.251</a:t>
            </a:r>
            <a:endParaRPr sz="1600" u="sng">
              <a:solidFill>
                <a:srgbClr val="954F72"/>
              </a:solidFill>
            </a:endParaRPr>
          </a:p>
          <a:p>
            <a:pPr marL="0" lvl="0" indent="0" algn="l" rtl="0">
              <a:lnSpc>
                <a:spcPct val="107000"/>
              </a:lnSpc>
              <a:spcBef>
                <a:spcPts val="800"/>
              </a:spcBef>
              <a:spcAft>
                <a:spcPts val="0"/>
              </a:spcAft>
              <a:buSzPts val="1100"/>
              <a:buNone/>
            </a:pPr>
            <a:r>
              <a:rPr lang="en-US" sz="1600">
                <a:solidFill>
                  <a:schemeClr val="dk1"/>
                </a:solidFill>
              </a:rPr>
              <a:t>Tinto, V. 2006. Research and practice of student retention: What next?. J. College Student Retention 8: 1-19.</a:t>
            </a:r>
            <a:endParaRPr sz="1600">
              <a:solidFill>
                <a:schemeClr val="dk1"/>
              </a:solidFill>
            </a:endParaRPr>
          </a:p>
          <a:p>
            <a:pPr marL="0" marR="0" lvl="0" indent="0" algn="just" rtl="0">
              <a:spcBef>
                <a:spcPts val="800"/>
              </a:spcBef>
              <a:spcAft>
                <a:spcPts val="0"/>
              </a:spcAft>
              <a:buNone/>
            </a:pPr>
            <a:r>
              <a:rPr lang="en-US" sz="1600">
                <a:solidFill>
                  <a:srgbClr val="212121"/>
                </a:solidFill>
                <a:highlight>
                  <a:srgbClr val="FFFFFF"/>
                </a:highlight>
              </a:rPr>
              <a:t>Wisenden PA, Budke KJ, Klemetson CJ, Kurtti TR, Patel CM, Schwantz TL, Wisenden BD. E</a:t>
            </a:r>
            <a:r>
              <a:rPr lang="en-US" sz="1800">
                <a:solidFill>
                  <a:srgbClr val="212121"/>
                </a:solidFill>
                <a:highlight>
                  <a:srgbClr val="FFFFFF"/>
                </a:highlight>
              </a:rPr>
              <a:t>motional response of undergraduates to cadaver dissection. Clin Anat. 2018 Mar;31(2):224-230. doi: 10.1002/ca.22992. Epub 2017 Oct 27. PMID: 28948647.</a:t>
            </a:r>
            <a:endParaRPr sz="1800" b="1" i="1">
              <a:solidFill>
                <a:schemeClr val="dk1"/>
              </a:solidFill>
            </a:endParaRPr>
          </a:p>
          <a:p>
            <a:pPr marL="0" lvl="0" indent="0" algn="l" rtl="0">
              <a:lnSpc>
                <a:spcPct val="107000"/>
              </a:lnSpc>
              <a:spcBef>
                <a:spcPts val="0"/>
              </a:spcBef>
              <a:spcAft>
                <a:spcPts val="0"/>
              </a:spcAft>
              <a:buSzPts val="1100"/>
              <a:buNone/>
            </a:pPr>
            <a:endParaRPr sz="2700" b="1" i="1">
              <a:solidFill>
                <a:schemeClr val="dk1"/>
              </a:solidFill>
            </a:endParaRPr>
          </a:p>
          <a:p>
            <a:pPr marL="0" marR="0" lvl="0" indent="0" algn="just" rtl="0">
              <a:spcBef>
                <a:spcPts val="800"/>
              </a:spcBef>
              <a:spcAft>
                <a:spcPts val="0"/>
              </a:spcAft>
              <a:buNone/>
            </a:pPr>
            <a:endParaRPr sz="5000" b="1" i="1">
              <a:solidFill>
                <a:schemeClr val="dk1"/>
              </a:solidFill>
            </a:endParaRPr>
          </a:p>
          <a:p>
            <a:pPr marL="0" marR="0" lvl="0" indent="0" algn="just" rtl="0">
              <a:spcBef>
                <a:spcPts val="1200"/>
              </a:spcBef>
              <a:spcAft>
                <a:spcPts val="0"/>
              </a:spcAft>
              <a:buNone/>
            </a:pPr>
            <a:endParaRPr sz="2600">
              <a:solidFill>
                <a:schemeClr val="dk1"/>
              </a:solidFill>
            </a:endParaRPr>
          </a:p>
        </p:txBody>
      </p:sp>
      <p:pic>
        <p:nvPicPr>
          <p:cNvPr id="92" name="Google Shape;92;p1"/>
          <p:cNvPicPr preferRelativeResize="0"/>
          <p:nvPr/>
        </p:nvPicPr>
        <p:blipFill>
          <a:blip r:embed="rId5">
            <a:alphaModFix/>
          </a:blip>
          <a:stretch>
            <a:fillRect/>
          </a:stretch>
        </p:blipFill>
        <p:spPr>
          <a:xfrm>
            <a:off x="15134400" y="22930900"/>
            <a:ext cx="13283800" cy="7111791"/>
          </a:xfrm>
          <a:prstGeom prst="rect">
            <a:avLst/>
          </a:prstGeom>
          <a:noFill/>
          <a:ln>
            <a:noFill/>
          </a:ln>
        </p:spPr>
      </p:pic>
      <p:pic>
        <p:nvPicPr>
          <p:cNvPr id="93" name="Google Shape;93;p1"/>
          <p:cNvPicPr preferRelativeResize="0"/>
          <p:nvPr/>
        </p:nvPicPr>
        <p:blipFill>
          <a:blip r:embed="rId6">
            <a:alphaModFix/>
          </a:blip>
          <a:stretch>
            <a:fillRect/>
          </a:stretch>
        </p:blipFill>
        <p:spPr>
          <a:xfrm>
            <a:off x="15160975" y="5266525"/>
            <a:ext cx="12980550" cy="6893075"/>
          </a:xfrm>
          <a:prstGeom prst="rect">
            <a:avLst/>
          </a:prstGeom>
          <a:noFill/>
          <a:ln>
            <a:noFill/>
          </a:ln>
        </p:spPr>
      </p:pic>
      <p:sp>
        <p:nvSpPr>
          <p:cNvPr id="94" name="Google Shape;94;p1"/>
          <p:cNvSpPr txBox="1"/>
          <p:nvPr/>
        </p:nvSpPr>
        <p:spPr>
          <a:xfrm>
            <a:off x="36327500" y="3869125"/>
            <a:ext cx="25832400" cy="3013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Times New Roman"/>
              <a:ea typeface="Times New Roman"/>
              <a:cs typeface="Times New Roman"/>
              <a:sym typeface="Times New Roman"/>
            </a:endParaRPr>
          </a:p>
        </p:txBody>
      </p:sp>
      <p:pic>
        <p:nvPicPr>
          <p:cNvPr id="95" name="Google Shape;95;p1"/>
          <p:cNvPicPr preferRelativeResize="0"/>
          <p:nvPr/>
        </p:nvPicPr>
        <p:blipFill>
          <a:blip r:embed="rId7">
            <a:alphaModFix/>
          </a:blip>
          <a:stretch>
            <a:fillRect/>
          </a:stretch>
        </p:blipFill>
        <p:spPr>
          <a:xfrm>
            <a:off x="15147088" y="13846763"/>
            <a:ext cx="12980550" cy="7490700"/>
          </a:xfrm>
          <a:prstGeom prst="rect">
            <a:avLst/>
          </a:prstGeom>
          <a:noFill/>
          <a:ln>
            <a:noFill/>
          </a:ln>
        </p:spPr>
      </p:pic>
      <p:sp>
        <p:nvSpPr>
          <p:cNvPr id="96" name="Google Shape;96;p1"/>
          <p:cNvSpPr txBox="1"/>
          <p:nvPr/>
        </p:nvSpPr>
        <p:spPr>
          <a:xfrm>
            <a:off x="29636550" y="9732550"/>
            <a:ext cx="13140600" cy="477000"/>
          </a:xfrm>
          <a:prstGeom prst="rect">
            <a:avLst/>
          </a:prstGeom>
          <a:noFill/>
          <a:ln>
            <a:noFill/>
          </a:ln>
        </p:spPr>
        <p:txBody>
          <a:bodyPr spcFirstLastPara="1" wrap="square" lIns="91425" tIns="91425" rIns="91425" bIns="91425" anchor="t" anchorCtr="0">
            <a:spAutoFit/>
          </a:bodyPr>
          <a:lstStyle/>
          <a:p>
            <a:pPr marL="0" lvl="0" indent="0" algn="l" rtl="0">
              <a:lnSpc>
                <a:spcPct val="107000"/>
              </a:lnSpc>
              <a:spcBef>
                <a:spcPts val="0"/>
              </a:spcBef>
              <a:spcAft>
                <a:spcPts val="800"/>
              </a:spcAft>
              <a:buClr>
                <a:schemeClr val="dk1"/>
              </a:buClr>
              <a:buSzPts val="1100"/>
              <a:buFont typeface="Arial"/>
              <a:buNone/>
            </a:pPr>
            <a:endParaRPr sz="1900" b="1">
              <a:solidFill>
                <a:schemeClr val="dk1"/>
              </a:solidFill>
            </a:endParaRPr>
          </a:p>
        </p:txBody>
      </p:sp>
      <p:sp>
        <p:nvSpPr>
          <p:cNvPr id="97" name="Google Shape;97;p1"/>
          <p:cNvSpPr txBox="1"/>
          <p:nvPr/>
        </p:nvSpPr>
        <p:spPr>
          <a:xfrm>
            <a:off x="15310213" y="21412425"/>
            <a:ext cx="13140600" cy="12105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1200"/>
              </a:spcBef>
              <a:spcAft>
                <a:spcPts val="1200"/>
              </a:spcAft>
              <a:buNone/>
            </a:pPr>
            <a:r>
              <a:rPr lang="en-US" sz="3100" b="1"/>
              <a:t>Figure 2: Mean (+/-) on PC2 (Interested, Excited, in a nervous way) for students in A&amp;P I, II. </a:t>
            </a:r>
            <a:endParaRPr sz="3100" b="1"/>
          </a:p>
        </p:txBody>
      </p:sp>
      <p:sp>
        <p:nvSpPr>
          <p:cNvPr id="98" name="Google Shape;98;p1"/>
          <p:cNvSpPr txBox="1"/>
          <p:nvPr/>
        </p:nvSpPr>
        <p:spPr>
          <a:xfrm>
            <a:off x="15211000" y="30558150"/>
            <a:ext cx="13283700" cy="1172400"/>
          </a:xfrm>
          <a:prstGeom prst="rect">
            <a:avLst/>
          </a:prstGeom>
          <a:noFill/>
          <a:ln>
            <a:noFill/>
          </a:ln>
        </p:spPr>
        <p:txBody>
          <a:bodyPr spcFirstLastPara="1" wrap="square" lIns="91425" tIns="91425" rIns="91425" bIns="91425" anchor="t" anchorCtr="0">
            <a:spAutoFit/>
          </a:bodyPr>
          <a:lstStyle/>
          <a:p>
            <a:pPr marL="0" lvl="0" indent="0" algn="l" rtl="0">
              <a:lnSpc>
                <a:spcPct val="107000"/>
              </a:lnSpc>
              <a:spcBef>
                <a:spcPts val="0"/>
              </a:spcBef>
              <a:spcAft>
                <a:spcPts val="800"/>
              </a:spcAft>
              <a:buClr>
                <a:schemeClr val="dk1"/>
              </a:buClr>
              <a:buSzPts val="1100"/>
              <a:buFont typeface="Arial"/>
              <a:buNone/>
            </a:pPr>
            <a:r>
              <a:rPr lang="en-US" sz="3100" b="1">
                <a:solidFill>
                  <a:schemeClr val="dk1"/>
                </a:solidFill>
              </a:rPr>
              <a:t>Figure 3: Mean (+/-) on PC3(Interested, Excited, in a confident way) for students in A&amp;P I, II. </a:t>
            </a:r>
            <a:endParaRPr sz="3100" b="1">
              <a:solidFill>
                <a:schemeClr val="dk1"/>
              </a:solidFill>
            </a:endParaRPr>
          </a:p>
        </p:txBody>
      </p:sp>
      <p:sp>
        <p:nvSpPr>
          <p:cNvPr id="99" name="Google Shape;99;p1"/>
          <p:cNvSpPr txBox="1"/>
          <p:nvPr/>
        </p:nvSpPr>
        <p:spPr>
          <a:xfrm>
            <a:off x="685400" y="14877400"/>
            <a:ext cx="13140600" cy="16459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1200"/>
              </a:spcBef>
              <a:spcAft>
                <a:spcPts val="0"/>
              </a:spcAft>
              <a:buClr>
                <a:schemeClr val="dk1"/>
              </a:buClr>
              <a:buSzPts val="1100"/>
              <a:buFont typeface="Arial"/>
              <a:buNone/>
            </a:pPr>
            <a:r>
              <a:rPr lang="en-US" sz="3800" b="1" i="1">
                <a:solidFill>
                  <a:schemeClr val="dk1"/>
                </a:solidFill>
              </a:rPr>
              <a:t>Methods</a:t>
            </a:r>
            <a:endParaRPr sz="3800" b="1" i="1">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sz="2600">
                <a:solidFill>
                  <a:schemeClr val="dk1"/>
                </a:solidFill>
              </a:rPr>
              <a:t>Minnesota state University Moorhead is a four-year accredited liberal arts college located in Western Minnesota.</a:t>
            </a:r>
            <a:endParaRPr sz="2600">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sz="2600">
                <a:solidFill>
                  <a:schemeClr val="dk1"/>
                </a:solidFill>
              </a:rPr>
              <a:t>§  In 2021, a sociodemographic and questionnaire was conducted with the Human anatomy and Physiology I &amp; II (A&amp;P I, II) students at five various time periods in the semester: Prior to first dissection/lab experience (time 1), Immediately following first dissection/lab experience (time 2), 6 weeks post initial dissection experience (time 3), 9 weeks post initial dissection experience (start of new course A&amp;P II) and twelve weeks after the first dissection (end of semester) experience (time 5).</a:t>
            </a:r>
            <a:endParaRPr sz="2600">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sz="2600">
                <a:solidFill>
                  <a:schemeClr val="dk1"/>
                </a:solidFill>
              </a:rPr>
              <a:t>§  The questionnaire consisted of two main components: Component 1 collected “descripting” data on socio-demographics of age, gender, race, religion, religiosity and component 2 collected “indicating” data of student responses towards cadaver dissection.</a:t>
            </a:r>
            <a:endParaRPr sz="2600">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sz="2600">
                <a:solidFill>
                  <a:schemeClr val="dk1"/>
                </a:solidFill>
              </a:rPr>
              <a:t>§  </a:t>
            </a:r>
            <a:r>
              <a:rPr lang="en-US" sz="2600" b="1">
                <a:solidFill>
                  <a:schemeClr val="dk1"/>
                </a:solidFill>
              </a:rPr>
              <a:t>Ethnicity</a:t>
            </a:r>
            <a:r>
              <a:rPr lang="en-US" sz="2600">
                <a:solidFill>
                  <a:schemeClr val="dk1"/>
                </a:solidFill>
              </a:rPr>
              <a:t> was designated as one of white-European heritage, African-American, Native-American, Asian, Hispanic and other (please specify).</a:t>
            </a:r>
            <a:endParaRPr sz="2600">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sz="2600">
                <a:solidFill>
                  <a:schemeClr val="dk1"/>
                </a:solidFill>
              </a:rPr>
              <a:t>§  </a:t>
            </a:r>
            <a:r>
              <a:rPr lang="en-US" sz="2600" b="1">
                <a:solidFill>
                  <a:schemeClr val="dk1"/>
                </a:solidFill>
              </a:rPr>
              <a:t>Religion (affiliation) </a:t>
            </a:r>
            <a:r>
              <a:rPr lang="en-US" sz="2600">
                <a:solidFill>
                  <a:schemeClr val="dk1"/>
                </a:solidFill>
              </a:rPr>
              <a:t>was designated as Christian, Muslim, Buddhist or no religious community: Christian; Christian-Catholic, Christian-Lutheran, Christian other (please specify). Muslim; please specify and Buddhist.</a:t>
            </a:r>
            <a:endParaRPr sz="2600">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sz="2600">
                <a:solidFill>
                  <a:schemeClr val="dk1"/>
                </a:solidFill>
              </a:rPr>
              <a:t>§  </a:t>
            </a:r>
            <a:r>
              <a:rPr lang="en-US" sz="2600" b="1">
                <a:solidFill>
                  <a:schemeClr val="dk1"/>
                </a:solidFill>
              </a:rPr>
              <a:t>Religiosity </a:t>
            </a:r>
            <a:r>
              <a:rPr lang="en-US" sz="2600">
                <a:solidFill>
                  <a:schemeClr val="dk1"/>
                </a:solidFill>
              </a:rPr>
              <a:t>was categorized as a response to the indefinite utterance “I consider myself a religious person”; Strongly agree, agree, neutral, disagree or strongly disagree.</a:t>
            </a:r>
            <a:endParaRPr sz="2600">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sz="2600">
                <a:solidFill>
                  <a:schemeClr val="dk1"/>
                </a:solidFill>
              </a:rPr>
              <a:t>A principal component analysis (PCA) was applied to reduce the dimensionality of the data matrix and legibly reveal nascent trends.</a:t>
            </a:r>
            <a:endParaRPr sz="2600">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sz="4000" b="1" i="1">
                <a:solidFill>
                  <a:schemeClr val="dk1"/>
                </a:solidFill>
              </a:rPr>
              <a:t>Results</a:t>
            </a:r>
            <a:endParaRPr sz="4000" b="1" i="1">
              <a:solidFill>
                <a:schemeClr val="dk1"/>
              </a:solidFill>
            </a:endParaRPr>
          </a:p>
          <a:p>
            <a:pPr marL="457200" lvl="0" indent="-292100" algn="l" rtl="0">
              <a:lnSpc>
                <a:spcPct val="115000"/>
              </a:lnSpc>
              <a:spcBef>
                <a:spcPts val="1200"/>
              </a:spcBef>
              <a:spcAft>
                <a:spcPts val="0"/>
              </a:spcAft>
              <a:buClr>
                <a:schemeClr val="dk1"/>
              </a:buClr>
              <a:buSzPts val="1000"/>
              <a:buChar char="●"/>
            </a:pPr>
            <a:r>
              <a:rPr lang="en-US" sz="3700">
                <a:solidFill>
                  <a:schemeClr val="dk1"/>
                </a:solidFill>
              </a:rPr>
              <a:t>PCA Statistical analysis &amp; ANOVA</a:t>
            </a:r>
            <a:endParaRPr sz="3700">
              <a:solidFill>
                <a:schemeClr val="dk1"/>
              </a:solidFill>
            </a:endParaRPr>
          </a:p>
          <a:p>
            <a:pPr marL="457200" lvl="0" indent="-292100" algn="l" rtl="0">
              <a:lnSpc>
                <a:spcPct val="115000"/>
              </a:lnSpc>
              <a:spcBef>
                <a:spcPts val="0"/>
              </a:spcBef>
              <a:spcAft>
                <a:spcPts val="0"/>
              </a:spcAft>
              <a:buClr>
                <a:schemeClr val="dk1"/>
              </a:buClr>
              <a:buSzPts val="1000"/>
              <a:buChar char="●"/>
            </a:pPr>
            <a:r>
              <a:rPr lang="en-US" sz="3700">
                <a:solidFill>
                  <a:schemeClr val="dk1"/>
                </a:solidFill>
              </a:rPr>
              <a:t>Summary indices: PC1 (30.6%), PC2 (21.5%), PC3(15.2%)</a:t>
            </a:r>
            <a:endParaRPr sz="3700">
              <a:solidFill>
                <a:schemeClr val="dk1"/>
              </a:solidFill>
            </a:endParaRPr>
          </a:p>
          <a:p>
            <a:pPr marL="457200" lvl="0" indent="-292100" algn="l" rtl="0">
              <a:lnSpc>
                <a:spcPct val="115000"/>
              </a:lnSpc>
              <a:spcBef>
                <a:spcPts val="0"/>
              </a:spcBef>
              <a:spcAft>
                <a:spcPts val="0"/>
              </a:spcAft>
              <a:buClr>
                <a:schemeClr val="dk1"/>
              </a:buClr>
              <a:buSzPts val="1000"/>
              <a:buChar char="●"/>
            </a:pPr>
            <a:r>
              <a:rPr lang="en-US" sz="3700">
                <a:solidFill>
                  <a:schemeClr val="dk1"/>
                </a:solidFill>
              </a:rPr>
              <a:t>No significance (PC1) towards cadaver anxiety</a:t>
            </a:r>
            <a:endParaRPr sz="3700">
              <a:solidFill>
                <a:schemeClr val="dk1"/>
              </a:solidFill>
            </a:endParaRPr>
          </a:p>
          <a:p>
            <a:pPr marL="457200" lvl="0" indent="-292100" algn="l" rtl="0">
              <a:lnSpc>
                <a:spcPct val="115000"/>
              </a:lnSpc>
              <a:spcBef>
                <a:spcPts val="0"/>
              </a:spcBef>
              <a:spcAft>
                <a:spcPts val="0"/>
              </a:spcAft>
              <a:buClr>
                <a:schemeClr val="dk1"/>
              </a:buClr>
              <a:buSzPts val="1000"/>
              <a:buChar char="●"/>
            </a:pPr>
            <a:r>
              <a:rPr lang="en-US" sz="3700">
                <a:solidFill>
                  <a:schemeClr val="dk1"/>
                </a:solidFill>
              </a:rPr>
              <a:t>Significance (PC2)  found in “Humanizing” subjects in apprehensiveness towards didactic use of cadavers</a:t>
            </a:r>
            <a:endParaRPr sz="3700">
              <a:solidFill>
                <a:schemeClr val="dk1"/>
              </a:solidFill>
            </a:endParaRPr>
          </a:p>
          <a:p>
            <a:pPr marL="457200" lvl="0" indent="-463550" algn="l" rtl="0">
              <a:lnSpc>
                <a:spcPct val="115000"/>
              </a:lnSpc>
              <a:spcBef>
                <a:spcPts val="0"/>
              </a:spcBef>
              <a:spcAft>
                <a:spcPts val="0"/>
              </a:spcAft>
              <a:buClr>
                <a:schemeClr val="dk1"/>
              </a:buClr>
              <a:buSzPts val="3700"/>
              <a:buChar char="●"/>
            </a:pPr>
            <a:r>
              <a:rPr lang="en-US" sz="3700">
                <a:solidFill>
                  <a:schemeClr val="dk1"/>
                </a:solidFill>
              </a:rPr>
              <a:t>(PC3) Humanization no significance </a:t>
            </a:r>
            <a:endParaRPr sz="3600" b="1" i="1">
              <a:solidFill>
                <a:schemeClr val="dk1"/>
              </a:solidFill>
            </a:endParaRPr>
          </a:p>
        </p:txBody>
      </p:sp>
      <p:sp>
        <p:nvSpPr>
          <p:cNvPr id="100" name="Google Shape;100;p1"/>
          <p:cNvSpPr txBox="1"/>
          <p:nvPr/>
        </p:nvSpPr>
        <p:spPr>
          <a:xfrm>
            <a:off x="15134400" y="11670300"/>
            <a:ext cx="13851000" cy="18069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1200"/>
              </a:spcBef>
              <a:spcAft>
                <a:spcPts val="0"/>
              </a:spcAft>
              <a:buClr>
                <a:schemeClr val="dk1"/>
              </a:buClr>
              <a:buSzPts val="1100"/>
              <a:buFont typeface="Arial"/>
              <a:buNone/>
            </a:pPr>
            <a:endParaRPr sz="2500" b="1">
              <a:solidFill>
                <a:schemeClr val="dk1"/>
              </a:solidFill>
            </a:endParaRPr>
          </a:p>
          <a:p>
            <a:pPr marL="0" lvl="0" indent="0" algn="l" rtl="0">
              <a:lnSpc>
                <a:spcPct val="115000"/>
              </a:lnSpc>
              <a:spcBef>
                <a:spcPts val="1200"/>
              </a:spcBef>
              <a:spcAft>
                <a:spcPts val="1200"/>
              </a:spcAft>
              <a:buClr>
                <a:schemeClr val="dk1"/>
              </a:buClr>
              <a:buSzPts val="1100"/>
              <a:buFont typeface="Arial"/>
              <a:buNone/>
            </a:pPr>
            <a:r>
              <a:rPr lang="en-US" sz="3100" b="1">
                <a:solidFill>
                  <a:schemeClr val="dk1"/>
                </a:solidFill>
              </a:rPr>
              <a:t>Figure 1: Mean (+/-) on PC1(Cadaver anxiety, difficulty concern, and ethical concern) for students in A&amp;P I, II.</a:t>
            </a:r>
            <a:endParaRPr sz="3100" b="1"/>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1241</Words>
  <Application>Microsoft Office PowerPoint</Application>
  <PresentationFormat>Custom</PresentationFormat>
  <Paragraphs>89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Times New Roman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Jeffrey Bodwin</dc:creator>
  <cp:lastModifiedBy>Raezer-Stursa, Trista S</cp:lastModifiedBy>
  <cp:revision>1</cp:revision>
  <dcterms:created xsi:type="dcterms:W3CDTF">2008-02-25T01:30:43Z</dcterms:created>
  <dcterms:modified xsi:type="dcterms:W3CDTF">2021-04-27T14:03:34Z</dcterms:modified>
</cp:coreProperties>
</file>