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32245300" cy="48704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00FF00"/>
    <a:srgbClr val="A71830"/>
    <a:srgbClr val="951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1CCE6D-C200-4259-A18D-3669BDC14B99}" v="998" dt="2021-04-20T01:35:04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23" d="100"/>
          <a:sy n="23" d="100"/>
        </p:scale>
        <p:origin x="18" y="7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anda Griechen" userId="41d4c58c11fce141" providerId="LiveId" clId="{BC1CCE6D-C200-4259-A18D-3669BDC14B99}"/>
    <pc:docChg chg="undo custSel modSld">
      <pc:chgData name="Miranda Griechen" userId="41d4c58c11fce141" providerId="LiveId" clId="{BC1CCE6D-C200-4259-A18D-3669BDC14B99}" dt="2021-04-20T15:58:33.656" v="12791" actId="20577"/>
      <pc:docMkLst>
        <pc:docMk/>
      </pc:docMkLst>
      <pc:sldChg chg="addSp delSp modSp mod">
        <pc:chgData name="Miranda Griechen" userId="41d4c58c11fce141" providerId="LiveId" clId="{BC1CCE6D-C200-4259-A18D-3669BDC14B99}" dt="2021-04-20T15:58:33.656" v="12791" actId="20577"/>
        <pc:sldMkLst>
          <pc:docMk/>
          <pc:sldMk cId="0" sldId="256"/>
        </pc:sldMkLst>
        <pc:spChg chg="add del mod">
          <ac:chgData name="Miranda Griechen" userId="41d4c58c11fce141" providerId="LiveId" clId="{BC1CCE6D-C200-4259-A18D-3669BDC14B99}" dt="2021-04-19T20:04:14.641" v="10183" actId="767"/>
          <ac:spMkLst>
            <pc:docMk/>
            <pc:sldMk cId="0" sldId="256"/>
            <ac:spMk id="2" creationId="{E0AB1D82-3050-4745-B70F-7A5D8294D048}"/>
          </ac:spMkLst>
        </pc:spChg>
        <pc:spChg chg="mod">
          <ac:chgData name="Miranda Griechen" userId="41d4c58c11fce141" providerId="LiveId" clId="{BC1CCE6D-C200-4259-A18D-3669BDC14B99}" dt="2021-04-20T00:18:59.359" v="10898" actId="1076"/>
          <ac:spMkLst>
            <pc:docMk/>
            <pc:sldMk cId="0" sldId="256"/>
            <ac:spMk id="3" creationId="{5F1443E3-BA62-44AC-B149-BBC0B15CAD1B}"/>
          </ac:spMkLst>
        </pc:spChg>
        <pc:spChg chg="mod">
          <ac:chgData name="Miranda Griechen" userId="41d4c58c11fce141" providerId="LiveId" clId="{BC1CCE6D-C200-4259-A18D-3669BDC14B99}" dt="2021-04-15T00:50:28.861" v="7526" actId="1076"/>
          <ac:spMkLst>
            <pc:docMk/>
            <pc:sldMk cId="0" sldId="256"/>
            <ac:spMk id="4" creationId="{C3628391-85AD-4D0B-B63D-CF28A7BA9E83}"/>
          </ac:spMkLst>
        </pc:spChg>
        <pc:spChg chg="mod">
          <ac:chgData name="Miranda Griechen" userId="41d4c58c11fce141" providerId="LiveId" clId="{BC1CCE6D-C200-4259-A18D-3669BDC14B99}" dt="2021-04-20T02:15:21.229" v="12758" actId="20577"/>
          <ac:spMkLst>
            <pc:docMk/>
            <pc:sldMk cId="0" sldId="256"/>
            <ac:spMk id="5" creationId="{6F645791-0730-4FE5-ACF4-85AEBB730266}"/>
          </ac:spMkLst>
        </pc:spChg>
        <pc:spChg chg="mod">
          <ac:chgData name="Miranda Griechen" userId="41d4c58c11fce141" providerId="LiveId" clId="{BC1CCE6D-C200-4259-A18D-3669BDC14B99}" dt="2021-04-20T00:47:18.412" v="11195" actId="14100"/>
          <ac:spMkLst>
            <pc:docMk/>
            <pc:sldMk cId="0" sldId="256"/>
            <ac:spMk id="6" creationId="{33E4BEFE-A718-467E-BE30-04D65CD5B415}"/>
          </ac:spMkLst>
        </pc:spChg>
        <pc:spChg chg="mod">
          <ac:chgData name="Miranda Griechen" userId="41d4c58c11fce141" providerId="LiveId" clId="{BC1CCE6D-C200-4259-A18D-3669BDC14B99}" dt="2021-04-20T00:47:08.713" v="11194" actId="1076"/>
          <ac:spMkLst>
            <pc:docMk/>
            <pc:sldMk cId="0" sldId="256"/>
            <ac:spMk id="7" creationId="{2FDBC5E8-BC54-4DD3-A7E0-B09349992F57}"/>
          </ac:spMkLst>
        </pc:spChg>
        <pc:spChg chg="mod">
          <ac:chgData name="Miranda Griechen" userId="41d4c58c11fce141" providerId="LiveId" clId="{BC1CCE6D-C200-4259-A18D-3669BDC14B99}" dt="2021-04-20T00:46:53.699" v="11189" actId="1076"/>
          <ac:spMkLst>
            <pc:docMk/>
            <pc:sldMk cId="0" sldId="256"/>
            <ac:spMk id="8" creationId="{04D352A1-68F9-4E2A-9B49-D6733891119E}"/>
          </ac:spMkLst>
        </pc:spChg>
        <pc:spChg chg="add del mod">
          <ac:chgData name="Miranda Griechen" userId="41d4c58c11fce141" providerId="LiveId" clId="{BC1CCE6D-C200-4259-A18D-3669BDC14B99}" dt="2021-04-19T20:09:37.635" v="10208"/>
          <ac:spMkLst>
            <pc:docMk/>
            <pc:sldMk cId="0" sldId="256"/>
            <ac:spMk id="9" creationId="{CC08092C-4FEF-4347-BB22-456855BC2076}"/>
          </ac:spMkLst>
        </pc:spChg>
        <pc:spChg chg="add mod">
          <ac:chgData name="Miranda Griechen" userId="41d4c58c11fce141" providerId="LiveId" clId="{BC1CCE6D-C200-4259-A18D-3669BDC14B99}" dt="2021-04-20T15:58:33.656" v="12791" actId="20577"/>
          <ac:spMkLst>
            <pc:docMk/>
            <pc:sldMk cId="0" sldId="256"/>
            <ac:spMk id="10" creationId="{68B363C9-CA5F-430C-82D4-81C0A855F9A7}"/>
          </ac:spMkLst>
        </pc:spChg>
        <pc:spChg chg="add del mod">
          <ac:chgData name="Miranda Griechen" userId="41d4c58c11fce141" providerId="LiveId" clId="{BC1CCE6D-C200-4259-A18D-3669BDC14B99}" dt="2021-04-15T00:04:43.591" v="6486"/>
          <ac:spMkLst>
            <pc:docMk/>
            <pc:sldMk cId="0" sldId="256"/>
            <ac:spMk id="13" creationId="{CFED4E33-034C-4009-BC1A-3B92B05A3996}"/>
          </ac:spMkLst>
        </pc:spChg>
        <pc:spChg chg="mod">
          <ac:chgData name="Miranda Griechen" userId="41d4c58c11fce141" providerId="LiveId" clId="{BC1CCE6D-C200-4259-A18D-3669BDC14B99}" dt="2021-04-20T00:43:09.420" v="11109" actId="1076"/>
          <ac:spMkLst>
            <pc:docMk/>
            <pc:sldMk cId="0" sldId="256"/>
            <ac:spMk id="15" creationId="{6A56B67A-C4FB-4EF6-90B8-1354991F3554}"/>
          </ac:spMkLst>
        </pc:spChg>
        <pc:spChg chg="add del mod">
          <ac:chgData name="Miranda Griechen" userId="41d4c58c11fce141" providerId="LiveId" clId="{BC1CCE6D-C200-4259-A18D-3669BDC14B99}" dt="2021-04-15T00:01:49.703" v="6463" actId="47"/>
          <ac:spMkLst>
            <pc:docMk/>
            <pc:sldMk cId="0" sldId="256"/>
            <ac:spMk id="16" creationId="{E34ECA55-7437-4EDE-8E9F-63BB373D2577}"/>
          </ac:spMkLst>
        </pc:spChg>
        <pc:spChg chg="mod">
          <ac:chgData name="Miranda Griechen" userId="41d4c58c11fce141" providerId="LiveId" clId="{BC1CCE6D-C200-4259-A18D-3669BDC14B99}" dt="2021-04-20T00:43:06.708" v="11108" actId="1076"/>
          <ac:spMkLst>
            <pc:docMk/>
            <pc:sldMk cId="0" sldId="256"/>
            <ac:spMk id="17" creationId="{4929C5E2-5F7B-4323-B37C-4103B0188B1E}"/>
          </ac:spMkLst>
        </pc:spChg>
        <pc:spChg chg="add del mod">
          <ac:chgData name="Miranda Griechen" userId="41d4c58c11fce141" providerId="LiveId" clId="{BC1CCE6D-C200-4259-A18D-3669BDC14B99}" dt="2021-04-19T20:13:33.966" v="10284"/>
          <ac:spMkLst>
            <pc:docMk/>
            <pc:sldMk cId="0" sldId="256"/>
            <ac:spMk id="22" creationId="{3BB2E118-48B6-4592-99C5-960F44D52CA4}"/>
          </ac:spMkLst>
        </pc:spChg>
        <pc:spChg chg="add mod">
          <ac:chgData name="Miranda Griechen" userId="41d4c58c11fce141" providerId="LiveId" clId="{BC1CCE6D-C200-4259-A18D-3669BDC14B99}" dt="2021-04-20T01:20:49.626" v="12336" actId="1076"/>
          <ac:spMkLst>
            <pc:docMk/>
            <pc:sldMk cId="0" sldId="256"/>
            <ac:spMk id="24" creationId="{579A0034-A725-439E-9F0E-EFE7EC073E05}"/>
          </ac:spMkLst>
        </pc:spChg>
        <pc:spChg chg="add del mod">
          <ac:chgData name="Miranda Griechen" userId="41d4c58c11fce141" providerId="LiveId" clId="{BC1CCE6D-C200-4259-A18D-3669BDC14B99}" dt="2021-04-19T20:13:33.982" v="10286"/>
          <ac:spMkLst>
            <pc:docMk/>
            <pc:sldMk cId="0" sldId="256"/>
            <ac:spMk id="27" creationId="{17D60ED7-BA24-4972-B9B6-12944517C4DA}"/>
          </ac:spMkLst>
        </pc:spChg>
        <pc:spChg chg="add mod">
          <ac:chgData name="Miranda Griechen" userId="41d4c58c11fce141" providerId="LiveId" clId="{BC1CCE6D-C200-4259-A18D-3669BDC14B99}" dt="2021-04-20T01:26:16.918" v="12380" actId="1076"/>
          <ac:spMkLst>
            <pc:docMk/>
            <pc:sldMk cId="0" sldId="256"/>
            <ac:spMk id="28" creationId="{F59F1A22-965F-40F9-AD6B-6A69F28F48FD}"/>
          </ac:spMkLst>
        </pc:spChg>
        <pc:spChg chg="add mod">
          <ac:chgData name="Miranda Griechen" userId="41d4c58c11fce141" providerId="LiveId" clId="{BC1CCE6D-C200-4259-A18D-3669BDC14B99}" dt="2021-04-20T01:31:48.467" v="12529" actId="1076"/>
          <ac:spMkLst>
            <pc:docMk/>
            <pc:sldMk cId="0" sldId="256"/>
            <ac:spMk id="30" creationId="{DBBE7330-C83B-455A-8860-9591E13814F4}"/>
          </ac:spMkLst>
        </pc:spChg>
        <pc:spChg chg="add del mod">
          <ac:chgData name="Miranda Griechen" userId="41d4c58c11fce141" providerId="LiveId" clId="{BC1CCE6D-C200-4259-A18D-3669BDC14B99}" dt="2021-04-19T20:28:27.524" v="10371" actId="478"/>
          <ac:spMkLst>
            <pc:docMk/>
            <pc:sldMk cId="0" sldId="256"/>
            <ac:spMk id="32" creationId="{B621594C-9226-41AA-BE87-91CFA6366004}"/>
          </ac:spMkLst>
        </pc:spChg>
        <pc:spChg chg="add del mod">
          <ac:chgData name="Miranda Griechen" userId="41d4c58c11fce141" providerId="LiveId" clId="{BC1CCE6D-C200-4259-A18D-3669BDC14B99}" dt="2021-04-14T16:44:10.013" v="2941"/>
          <ac:spMkLst>
            <pc:docMk/>
            <pc:sldMk cId="0" sldId="256"/>
            <ac:spMk id="33" creationId="{9ACB7CC2-C1FD-4BDC-813A-32D653248290}"/>
          </ac:spMkLst>
        </pc:spChg>
        <pc:spChg chg="add mod">
          <ac:chgData name="Miranda Griechen" userId="41d4c58c11fce141" providerId="LiveId" clId="{BC1CCE6D-C200-4259-A18D-3669BDC14B99}" dt="2021-04-20T15:58:24.277" v="12787" actId="20577"/>
          <ac:spMkLst>
            <pc:docMk/>
            <pc:sldMk cId="0" sldId="256"/>
            <ac:spMk id="35" creationId="{4829F9C7-125B-4456-AC0E-CA454C8649A4}"/>
          </ac:spMkLst>
        </pc:spChg>
        <pc:spChg chg="add del mod">
          <ac:chgData name="Miranda Griechen" userId="41d4c58c11fce141" providerId="LiveId" clId="{BC1CCE6D-C200-4259-A18D-3669BDC14B99}" dt="2021-04-19T20:13:33.966" v="10282"/>
          <ac:spMkLst>
            <pc:docMk/>
            <pc:sldMk cId="0" sldId="256"/>
            <ac:spMk id="38" creationId="{D32D8A0E-EC83-4322-B983-0FB8164DC244}"/>
          </ac:spMkLst>
        </pc:spChg>
        <pc:spChg chg="add del mod">
          <ac:chgData name="Miranda Griechen" userId="41d4c58c11fce141" providerId="LiveId" clId="{BC1CCE6D-C200-4259-A18D-3669BDC14B99}" dt="2021-04-14T23:47:18.679" v="6263" actId="478"/>
          <ac:spMkLst>
            <pc:docMk/>
            <pc:sldMk cId="0" sldId="256"/>
            <ac:spMk id="42" creationId="{AFD4FCB9-23B5-4B5C-B073-0712916DDD3A}"/>
          </ac:spMkLst>
        </pc:spChg>
        <pc:spChg chg="add mod">
          <ac:chgData name="Miranda Griechen" userId="41d4c58c11fce141" providerId="LiveId" clId="{BC1CCE6D-C200-4259-A18D-3669BDC14B99}" dt="2021-04-20T01:26:13.866" v="12379" actId="1076"/>
          <ac:spMkLst>
            <pc:docMk/>
            <pc:sldMk cId="0" sldId="256"/>
            <ac:spMk id="44" creationId="{DC33B1F8-6B80-4179-95F0-34E4965B93A0}"/>
          </ac:spMkLst>
        </pc:spChg>
        <pc:spChg chg="add del mod">
          <ac:chgData name="Miranda Griechen" userId="41d4c58c11fce141" providerId="LiveId" clId="{BC1CCE6D-C200-4259-A18D-3669BDC14B99}" dt="2021-04-20T01:25:27.544" v="12367"/>
          <ac:spMkLst>
            <pc:docMk/>
            <pc:sldMk cId="0" sldId="256"/>
            <ac:spMk id="45" creationId="{08ED4B2A-922A-42B5-AAC9-B960E20A6E5C}"/>
          </ac:spMkLst>
        </pc:spChg>
        <pc:spChg chg="add del mod">
          <ac:chgData name="Miranda Griechen" userId="41d4c58c11fce141" providerId="LiveId" clId="{BC1CCE6D-C200-4259-A18D-3669BDC14B99}" dt="2021-04-20T01:25:27.543" v="12365" actId="478"/>
          <ac:spMkLst>
            <pc:docMk/>
            <pc:sldMk cId="0" sldId="256"/>
            <ac:spMk id="47" creationId="{5297C32C-C634-45DA-9B28-129CAF2833D0}"/>
          </ac:spMkLst>
        </pc:spChg>
        <pc:spChg chg="add mod">
          <ac:chgData name="Miranda Griechen" userId="41d4c58c11fce141" providerId="LiveId" clId="{BC1CCE6D-C200-4259-A18D-3669BDC14B99}" dt="2021-04-20T01:31:16.107" v="12524" actId="1076"/>
          <ac:spMkLst>
            <pc:docMk/>
            <pc:sldMk cId="0" sldId="256"/>
            <ac:spMk id="49" creationId="{92DC9D43-ED94-41EE-92A5-12903998A08D}"/>
          </ac:spMkLst>
        </pc:spChg>
        <pc:spChg chg="add del">
          <ac:chgData name="Miranda Griechen" userId="41d4c58c11fce141" providerId="LiveId" clId="{BC1CCE6D-C200-4259-A18D-3669BDC14B99}" dt="2021-04-20T01:34:31.580" v="12555"/>
          <ac:spMkLst>
            <pc:docMk/>
            <pc:sldMk cId="0" sldId="256"/>
            <ac:spMk id="50" creationId="{FA21F6A0-3594-4745-89E9-D764BAD3C843}"/>
          </ac:spMkLst>
        </pc:spChg>
        <pc:spChg chg="add del">
          <ac:chgData name="Miranda Griechen" userId="41d4c58c11fce141" providerId="LiveId" clId="{BC1CCE6D-C200-4259-A18D-3669BDC14B99}" dt="2021-04-20T01:34:31.580" v="12555"/>
          <ac:spMkLst>
            <pc:docMk/>
            <pc:sldMk cId="0" sldId="256"/>
            <ac:spMk id="51" creationId="{56AEF10F-779A-4D9B-8F82-5D8A21843616}"/>
          </ac:spMkLst>
        </pc:spChg>
        <pc:spChg chg="add del">
          <ac:chgData name="Miranda Griechen" userId="41d4c58c11fce141" providerId="LiveId" clId="{BC1CCE6D-C200-4259-A18D-3669BDC14B99}" dt="2021-04-20T01:34:41.554" v="12557"/>
          <ac:spMkLst>
            <pc:docMk/>
            <pc:sldMk cId="0" sldId="256"/>
            <ac:spMk id="52" creationId="{4AC572E6-0275-4093-AE08-AED6770DE0BB}"/>
          </ac:spMkLst>
        </pc:spChg>
        <pc:spChg chg="add del">
          <ac:chgData name="Miranda Griechen" userId="41d4c58c11fce141" providerId="LiveId" clId="{BC1CCE6D-C200-4259-A18D-3669BDC14B99}" dt="2021-04-20T01:34:41.554" v="12557"/>
          <ac:spMkLst>
            <pc:docMk/>
            <pc:sldMk cId="0" sldId="256"/>
            <ac:spMk id="53" creationId="{91C76CF3-0C45-4577-90BF-81054F898A9C}"/>
          </ac:spMkLst>
        </pc:spChg>
        <pc:spChg chg="add del">
          <ac:chgData name="Miranda Griechen" userId="41d4c58c11fce141" providerId="LiveId" clId="{BC1CCE6D-C200-4259-A18D-3669BDC14B99}" dt="2021-04-20T01:35:04.553" v="12563"/>
          <ac:spMkLst>
            <pc:docMk/>
            <pc:sldMk cId="0" sldId="256"/>
            <ac:spMk id="54" creationId="{DF0F0F3E-9211-4D81-AD69-704353372816}"/>
          </ac:spMkLst>
        </pc:spChg>
        <pc:spChg chg="add del">
          <ac:chgData name="Miranda Griechen" userId="41d4c58c11fce141" providerId="LiveId" clId="{BC1CCE6D-C200-4259-A18D-3669BDC14B99}" dt="2021-04-20T01:35:04.553" v="12563"/>
          <ac:spMkLst>
            <pc:docMk/>
            <pc:sldMk cId="0" sldId="256"/>
            <ac:spMk id="55" creationId="{E6D78804-7A88-42EC-804A-E6D81CFAEE8E}"/>
          </ac:spMkLst>
        </pc:spChg>
        <pc:spChg chg="mod">
          <ac:chgData name="Miranda Griechen" userId="41d4c58c11fce141" providerId="LiveId" clId="{BC1CCE6D-C200-4259-A18D-3669BDC14B99}" dt="2021-04-19T19:52:56.078" v="9857" actId="1076"/>
          <ac:spMkLst>
            <pc:docMk/>
            <pc:sldMk cId="0" sldId="256"/>
            <ac:spMk id="2051" creationId="{00000000-0000-0000-0000-000000000000}"/>
          </ac:spMkLst>
        </pc:spChg>
        <pc:spChg chg="mod">
          <ac:chgData name="Miranda Griechen" userId="41d4c58c11fce141" providerId="LiveId" clId="{BC1CCE6D-C200-4259-A18D-3669BDC14B99}" dt="2021-04-20T15:08:38.294" v="12783" actId="20577"/>
          <ac:spMkLst>
            <pc:docMk/>
            <pc:sldMk cId="0" sldId="256"/>
            <ac:spMk id="2055" creationId="{00000000-0000-0000-0000-000000000000}"/>
          </ac:spMkLst>
        </pc:spChg>
        <pc:spChg chg="mod">
          <ac:chgData name="Miranda Griechen" userId="41d4c58c11fce141" providerId="LiveId" clId="{BC1CCE6D-C200-4259-A18D-3669BDC14B99}" dt="2021-04-20T00:19:02.895" v="10899" actId="1076"/>
          <ac:spMkLst>
            <pc:docMk/>
            <pc:sldMk cId="0" sldId="256"/>
            <ac:spMk id="2056" creationId="{00000000-0000-0000-0000-000000000000}"/>
          </ac:spMkLst>
        </pc:spChg>
        <pc:graphicFrameChg chg="add del mod modGraphic">
          <ac:chgData name="Miranda Griechen" userId="41d4c58c11fce141" providerId="LiveId" clId="{BC1CCE6D-C200-4259-A18D-3669BDC14B99}" dt="2021-04-16T23:38:07.224" v="8514" actId="478"/>
          <ac:graphicFrameMkLst>
            <pc:docMk/>
            <pc:sldMk cId="0" sldId="256"/>
            <ac:graphicFrameMk id="2" creationId="{23DB461D-EDB9-43D4-992A-8ACB12FD3E42}"/>
          </ac:graphicFrameMkLst>
        </pc:graphicFrameChg>
        <pc:graphicFrameChg chg="mod ord">
          <ac:chgData name="Miranda Griechen" userId="41d4c58c11fce141" providerId="LiveId" clId="{BC1CCE6D-C200-4259-A18D-3669BDC14B99}" dt="2021-04-20T01:08:33.450" v="12211"/>
          <ac:graphicFrameMkLst>
            <pc:docMk/>
            <pc:sldMk cId="0" sldId="256"/>
            <ac:graphicFrameMk id="12" creationId="{40C903ED-4F5A-4F16-BE48-D2498D977FFF}"/>
          </ac:graphicFrameMkLst>
        </pc:graphicFrameChg>
        <pc:graphicFrameChg chg="mod">
          <ac:chgData name="Miranda Griechen" userId="41d4c58c11fce141" providerId="LiveId" clId="{BC1CCE6D-C200-4259-A18D-3669BDC14B99}" dt="2021-04-20T00:18:43.305" v="10892" actId="1076"/>
          <ac:graphicFrameMkLst>
            <pc:docMk/>
            <pc:sldMk cId="0" sldId="256"/>
            <ac:graphicFrameMk id="14" creationId="{7F2BA48A-4C8E-47A0-8011-A471A1499A19}"/>
          </ac:graphicFrameMkLst>
        </pc:graphicFrameChg>
        <pc:graphicFrameChg chg="add del mod modGraphic">
          <ac:chgData name="Miranda Griechen" userId="41d4c58c11fce141" providerId="LiveId" clId="{BC1CCE6D-C200-4259-A18D-3669BDC14B99}" dt="2021-04-14T17:08:28.436" v="3923" actId="478"/>
          <ac:graphicFrameMkLst>
            <pc:docMk/>
            <pc:sldMk cId="0" sldId="256"/>
            <ac:graphicFrameMk id="35" creationId="{1E31404C-810F-4541-91DC-53A5A5F24A2C}"/>
          </ac:graphicFrameMkLst>
        </pc:graphicFrameChg>
        <pc:graphicFrameChg chg="add del mod modGraphic">
          <ac:chgData name="Miranda Griechen" userId="41d4c58c11fce141" providerId="LiveId" clId="{BC1CCE6D-C200-4259-A18D-3669BDC14B99}" dt="2021-04-19T20:09:31.905" v="10204" actId="478"/>
          <ac:graphicFrameMkLst>
            <pc:docMk/>
            <pc:sldMk cId="0" sldId="256"/>
            <ac:graphicFrameMk id="37" creationId="{42D1D1CE-8D70-4B13-AED4-662C3A3553FD}"/>
          </ac:graphicFrameMkLst>
        </pc:graphicFrameChg>
        <pc:graphicFrameChg chg="add del mod modGraphic">
          <ac:chgData name="Miranda Griechen" userId="41d4c58c11fce141" providerId="LiveId" clId="{BC1CCE6D-C200-4259-A18D-3669BDC14B99}" dt="2021-04-16T23:31:52.434" v="8446" actId="478"/>
          <ac:graphicFrameMkLst>
            <pc:docMk/>
            <pc:sldMk cId="0" sldId="256"/>
            <ac:graphicFrameMk id="39" creationId="{6E61CDD5-BBCB-40E4-B3D2-31C89EE701AA}"/>
          </ac:graphicFrameMkLst>
        </pc:graphicFrameChg>
        <pc:graphicFrameChg chg="add mod ord">
          <ac:chgData name="Miranda Griechen" userId="41d4c58c11fce141" providerId="LiveId" clId="{BC1CCE6D-C200-4259-A18D-3669BDC14B99}" dt="2021-04-20T01:26:48.411" v="12385" actId="14100"/>
          <ac:graphicFrameMkLst>
            <pc:docMk/>
            <pc:sldMk cId="0" sldId="256"/>
            <ac:graphicFrameMk id="40" creationId="{C113D5AD-F917-4503-960A-6B6750C54B53}"/>
          </ac:graphicFrameMkLst>
        </pc:graphicFrameChg>
        <pc:graphicFrameChg chg="add mod">
          <ac:chgData name="Miranda Griechen" userId="41d4c58c11fce141" providerId="LiveId" clId="{BC1CCE6D-C200-4259-A18D-3669BDC14B99}" dt="2021-04-20T01:37:21.453" v="12738" actId="1076"/>
          <ac:graphicFrameMkLst>
            <pc:docMk/>
            <pc:sldMk cId="0" sldId="256"/>
            <ac:graphicFrameMk id="41" creationId="{D4405F0E-8832-48C6-B884-4B6179936543}"/>
          </ac:graphicFrameMkLst>
        </pc:graphicFrameChg>
        <pc:graphicFrameChg chg="add del mod">
          <ac:chgData name="Miranda Griechen" userId="41d4c58c11fce141" providerId="LiveId" clId="{BC1CCE6D-C200-4259-A18D-3669BDC14B99}" dt="2021-04-20T01:25:27.543" v="12365" actId="478"/>
          <ac:graphicFrameMkLst>
            <pc:docMk/>
            <pc:sldMk cId="0" sldId="256"/>
            <ac:graphicFrameMk id="46" creationId="{F5FD5B1D-BE91-4C28-AB38-07229CBCD26E}"/>
          </ac:graphicFrameMkLst>
        </pc:graphicFrameChg>
        <pc:graphicFrameChg chg="add del mod modGraphic">
          <ac:chgData name="Miranda Griechen" userId="41d4c58c11fce141" providerId="LiveId" clId="{BC1CCE6D-C200-4259-A18D-3669BDC14B99}" dt="2021-04-20T01:29:46.752" v="12515" actId="478"/>
          <ac:graphicFrameMkLst>
            <pc:docMk/>
            <pc:sldMk cId="0" sldId="256"/>
            <ac:graphicFrameMk id="48" creationId="{0CE65E72-7277-4E1C-A675-817B71818EEF}"/>
          </ac:graphicFrameMkLst>
        </pc:graphicFrameChg>
        <pc:picChg chg="add mod modCrop">
          <ac:chgData name="Miranda Griechen" userId="41d4c58c11fce141" providerId="LiveId" clId="{BC1CCE6D-C200-4259-A18D-3669BDC14B99}" dt="2021-04-20T00:08:11.966" v="10540" actId="1076"/>
          <ac:picMkLst>
            <pc:docMk/>
            <pc:sldMk cId="0" sldId="256"/>
            <ac:picMk id="9" creationId="{B56FED2D-AC5F-4B02-9201-4B4425472EA4}"/>
          </ac:picMkLst>
        </pc:picChg>
        <pc:picChg chg="mod">
          <ac:chgData name="Miranda Griechen" userId="41d4c58c11fce141" providerId="LiveId" clId="{BC1CCE6D-C200-4259-A18D-3669BDC14B99}" dt="2021-04-20T00:58:32.953" v="11983" actId="1076"/>
          <ac:picMkLst>
            <pc:docMk/>
            <pc:sldMk cId="0" sldId="256"/>
            <ac:picMk id="11" creationId="{0FCD7339-D07A-4335-9793-AA764E59680F}"/>
          </ac:picMkLst>
        </pc:picChg>
        <pc:picChg chg="add del mod">
          <ac:chgData name="Miranda Griechen" userId="41d4c58c11fce141" providerId="LiveId" clId="{BC1CCE6D-C200-4259-A18D-3669BDC14B99}" dt="2021-04-19T20:13:35.338" v="10287" actId="478"/>
          <ac:picMkLst>
            <pc:docMk/>
            <pc:sldMk cId="0" sldId="256"/>
            <ac:picMk id="13" creationId="{E6B49393-6171-4DF2-896E-3B29D7A4D582}"/>
          </ac:picMkLst>
        </pc:picChg>
        <pc:picChg chg="mod">
          <ac:chgData name="Miranda Griechen" userId="41d4c58c11fce141" providerId="LiveId" clId="{BC1CCE6D-C200-4259-A18D-3669BDC14B99}" dt="2021-04-20T01:08:03.986" v="12210" actId="1076"/>
          <ac:picMkLst>
            <pc:docMk/>
            <pc:sldMk cId="0" sldId="256"/>
            <ac:picMk id="18" creationId="{0870D55C-0CD6-418E-8913-6C83670811AD}"/>
          </ac:picMkLst>
        </pc:picChg>
        <pc:picChg chg="mod">
          <ac:chgData name="Miranda Griechen" userId="41d4c58c11fce141" providerId="LiveId" clId="{BC1CCE6D-C200-4259-A18D-3669BDC14B99}" dt="2021-04-20T00:46:28.735" v="11183" actId="1076"/>
          <ac:picMkLst>
            <pc:docMk/>
            <pc:sldMk cId="0" sldId="256"/>
            <ac:picMk id="19" creationId="{05A3B534-43CA-4AFC-A986-0A04446C5E58}"/>
          </ac:picMkLst>
        </pc:picChg>
        <pc:picChg chg="mod">
          <ac:chgData name="Miranda Griechen" userId="41d4c58c11fce141" providerId="LiveId" clId="{BC1CCE6D-C200-4259-A18D-3669BDC14B99}" dt="2021-04-20T00:47:05.911" v="11193" actId="1076"/>
          <ac:picMkLst>
            <pc:docMk/>
            <pc:sldMk cId="0" sldId="256"/>
            <ac:picMk id="20" creationId="{B14EF4EE-ECA0-4E8E-AA6C-F7D2ABE9BEB7}"/>
          </ac:picMkLst>
        </pc:picChg>
        <pc:picChg chg="mod">
          <ac:chgData name="Miranda Griechen" userId="41d4c58c11fce141" providerId="LiveId" clId="{BC1CCE6D-C200-4259-A18D-3669BDC14B99}" dt="2021-04-20T00:46:50.371" v="11188" actId="1076"/>
          <ac:picMkLst>
            <pc:docMk/>
            <pc:sldMk cId="0" sldId="256"/>
            <ac:picMk id="21" creationId="{DE717706-84A6-467A-A283-C2769110E94F}"/>
          </ac:picMkLst>
        </pc:picChg>
        <pc:picChg chg="add mod modCrop">
          <ac:chgData name="Miranda Griechen" userId="41d4c58c11fce141" providerId="LiveId" clId="{BC1CCE6D-C200-4259-A18D-3669BDC14B99}" dt="2021-04-20T00:50:34.006" v="11364" actId="1076"/>
          <ac:picMkLst>
            <pc:docMk/>
            <pc:sldMk cId="0" sldId="256"/>
            <ac:picMk id="22" creationId="{4E769F05-9E75-4BFE-AF0C-FA6D4901B329}"/>
          </ac:picMkLst>
        </pc:picChg>
        <pc:picChg chg="mod modCrop">
          <ac:chgData name="Miranda Griechen" userId="41d4c58c11fce141" providerId="LiveId" clId="{BC1CCE6D-C200-4259-A18D-3669BDC14B99}" dt="2021-04-20T01:16:29.844" v="12228" actId="1076"/>
          <ac:picMkLst>
            <pc:docMk/>
            <pc:sldMk cId="0" sldId="256"/>
            <ac:picMk id="23" creationId="{7F645A5D-CE4A-447E-B5B4-D31B7721FD0F}"/>
          </ac:picMkLst>
        </pc:picChg>
        <pc:picChg chg="add del mod modCrop">
          <ac:chgData name="Miranda Griechen" userId="41d4c58c11fce141" providerId="LiveId" clId="{BC1CCE6D-C200-4259-A18D-3669BDC14B99}" dt="2021-04-19T20:13:36.591" v="10288" actId="478"/>
          <ac:picMkLst>
            <pc:docMk/>
            <pc:sldMk cId="0" sldId="256"/>
            <ac:picMk id="24" creationId="{F870CAEC-D556-451F-9EB1-9E76DC6CC944}"/>
          </ac:picMkLst>
        </pc:picChg>
        <pc:picChg chg="mod">
          <ac:chgData name="Miranda Griechen" userId="41d4c58c11fce141" providerId="LiveId" clId="{BC1CCE6D-C200-4259-A18D-3669BDC14B99}" dt="2021-04-20T01:22:10.124" v="12346" actId="14100"/>
          <ac:picMkLst>
            <pc:docMk/>
            <pc:sldMk cId="0" sldId="256"/>
            <ac:picMk id="25" creationId="{38A823B8-5759-47BF-89CB-40A18D9D9609}"/>
          </ac:picMkLst>
        </pc:picChg>
        <pc:picChg chg="del mod">
          <ac:chgData name="Miranda Griechen" userId="41d4c58c11fce141" providerId="LiveId" clId="{BC1CCE6D-C200-4259-A18D-3669BDC14B99}" dt="2021-04-19T19:58:05.549" v="9971" actId="478"/>
          <ac:picMkLst>
            <pc:docMk/>
            <pc:sldMk cId="0" sldId="256"/>
            <ac:picMk id="26" creationId="{9AC0F9D6-9EA0-4FF7-92F8-AFA60E2286B8}"/>
          </ac:picMkLst>
        </pc:picChg>
        <pc:picChg chg="add del mod modCrop">
          <ac:chgData name="Miranda Griechen" userId="41d4c58c11fce141" providerId="LiveId" clId="{BC1CCE6D-C200-4259-A18D-3669BDC14B99}" dt="2021-04-20T00:20:33.678" v="10920" actId="478"/>
          <ac:picMkLst>
            <pc:docMk/>
            <pc:sldMk cId="0" sldId="256"/>
            <ac:picMk id="27" creationId="{934F0657-9380-483F-A4F1-8E1D255A91AF}"/>
          </ac:picMkLst>
        </pc:picChg>
        <pc:picChg chg="add del mod ord">
          <ac:chgData name="Miranda Griechen" userId="41d4c58c11fce141" providerId="LiveId" clId="{BC1CCE6D-C200-4259-A18D-3669BDC14B99}" dt="2021-04-14T16:06:05.755" v="1672" actId="478"/>
          <ac:picMkLst>
            <pc:docMk/>
            <pc:sldMk cId="0" sldId="256"/>
            <ac:picMk id="27" creationId="{9AD4B338-D3C6-4CD2-B3E3-7D12961461A3}"/>
          </ac:picMkLst>
        </pc:picChg>
        <pc:picChg chg="add del mod">
          <ac:chgData name="Miranda Griechen" userId="41d4c58c11fce141" providerId="LiveId" clId="{BC1CCE6D-C200-4259-A18D-3669BDC14B99}" dt="2021-04-14T02:44:02.957" v="58" actId="478"/>
          <ac:picMkLst>
            <pc:docMk/>
            <pc:sldMk cId="0" sldId="256"/>
            <ac:picMk id="28" creationId="{66A67E0F-A531-46F6-9EBD-E53BCA7E1E34}"/>
          </ac:picMkLst>
        </pc:picChg>
        <pc:picChg chg="add del mod modCrop">
          <ac:chgData name="Miranda Griechen" userId="41d4c58c11fce141" providerId="LiveId" clId="{BC1CCE6D-C200-4259-A18D-3669BDC14B99}" dt="2021-04-19T20:13:33.966" v="10280" actId="478"/>
          <ac:picMkLst>
            <pc:docMk/>
            <pc:sldMk cId="0" sldId="256"/>
            <ac:picMk id="29" creationId="{92885111-0B29-4774-91F3-8BCAED0E13EA}"/>
          </ac:picMkLst>
        </pc:picChg>
        <pc:picChg chg="add del mod">
          <ac:chgData name="Miranda Griechen" userId="41d4c58c11fce141" providerId="LiveId" clId="{BC1CCE6D-C200-4259-A18D-3669BDC14B99}" dt="2021-04-14T02:44:07.421" v="60" actId="478"/>
          <ac:picMkLst>
            <pc:docMk/>
            <pc:sldMk cId="0" sldId="256"/>
            <ac:picMk id="30" creationId="{41043751-19B6-4762-A7B2-8BF442CB7A14}"/>
          </ac:picMkLst>
        </pc:picChg>
        <pc:picChg chg="add del mod">
          <ac:chgData name="Miranda Griechen" userId="41d4c58c11fce141" providerId="LiveId" clId="{BC1CCE6D-C200-4259-A18D-3669BDC14B99}" dt="2021-04-14T16:24:17.094" v="2522" actId="478"/>
          <ac:picMkLst>
            <pc:docMk/>
            <pc:sldMk cId="0" sldId="256"/>
            <ac:picMk id="31" creationId="{5083C437-8ADF-4582-AC85-9E9D51BEF756}"/>
          </ac:picMkLst>
        </pc:picChg>
        <pc:picChg chg="add mod modCrop">
          <ac:chgData name="Miranda Griechen" userId="41d4c58c11fce141" providerId="LiveId" clId="{BC1CCE6D-C200-4259-A18D-3669BDC14B99}" dt="2021-04-20T01:00:03.335" v="12165" actId="14100"/>
          <ac:picMkLst>
            <pc:docMk/>
            <pc:sldMk cId="0" sldId="256"/>
            <ac:picMk id="31" creationId="{FFD8DF68-749C-4586-A97C-FF342DB840FF}"/>
          </ac:picMkLst>
        </pc:picChg>
        <pc:picChg chg="add del mod modCrop">
          <ac:chgData name="Miranda Griechen" userId="41d4c58c11fce141" providerId="LiveId" clId="{BC1CCE6D-C200-4259-A18D-3669BDC14B99}" dt="2021-04-20T00:48:37.600" v="11208" actId="478"/>
          <ac:picMkLst>
            <pc:docMk/>
            <pc:sldMk cId="0" sldId="256"/>
            <ac:picMk id="33" creationId="{200513B2-FD9C-4A51-871A-5B90A7950D7D}"/>
          </ac:picMkLst>
        </pc:picChg>
        <pc:picChg chg="add mod">
          <ac:chgData name="Miranda Griechen" userId="41d4c58c11fce141" providerId="LiveId" clId="{BC1CCE6D-C200-4259-A18D-3669BDC14B99}" dt="2021-04-20T00:19:42.093" v="10907" actId="1076"/>
          <ac:picMkLst>
            <pc:docMk/>
            <pc:sldMk cId="0" sldId="256"/>
            <ac:picMk id="34" creationId="{74F96D0B-F645-47CB-9356-8332238578BE}"/>
          </ac:picMkLst>
        </pc:picChg>
        <pc:picChg chg="add del mod">
          <ac:chgData name="Miranda Griechen" userId="41d4c58c11fce141" providerId="LiveId" clId="{BC1CCE6D-C200-4259-A18D-3669BDC14B99}" dt="2021-04-14T17:11:24.998" v="3967" actId="478"/>
          <ac:picMkLst>
            <pc:docMk/>
            <pc:sldMk cId="0" sldId="256"/>
            <ac:picMk id="36" creationId="{0E4A76C5-0FF2-4178-A4DF-DD0BCDE26C05}"/>
          </ac:picMkLst>
        </pc:picChg>
        <pc:picChg chg="add mod modCrop">
          <ac:chgData name="Miranda Griechen" userId="41d4c58c11fce141" providerId="LiveId" clId="{BC1CCE6D-C200-4259-A18D-3669BDC14B99}" dt="2021-04-20T01:21:43.868" v="12344" actId="14100"/>
          <ac:picMkLst>
            <pc:docMk/>
            <pc:sldMk cId="0" sldId="256"/>
            <ac:picMk id="37" creationId="{2B822800-CD3C-4B6A-8748-A59C153F5D61}"/>
          </ac:picMkLst>
        </pc:picChg>
        <pc:picChg chg="add mod">
          <ac:chgData name="Miranda Griechen" userId="41d4c58c11fce141" providerId="LiveId" clId="{BC1CCE6D-C200-4259-A18D-3669BDC14B99}" dt="2021-04-20T01:00:19.398" v="12169" actId="14100"/>
          <ac:picMkLst>
            <pc:docMk/>
            <pc:sldMk cId="0" sldId="256"/>
            <ac:picMk id="39" creationId="{52A6EDB5-908F-4144-A7CB-9846CD929A53}"/>
          </ac:picMkLst>
        </pc:picChg>
        <pc:picChg chg="del">
          <ac:chgData name="Miranda Griechen" userId="41d4c58c11fce141" providerId="LiveId" clId="{BC1CCE6D-C200-4259-A18D-3669BDC14B99}" dt="2021-04-19T19:51:46.611" v="9835" actId="478"/>
          <ac:picMkLst>
            <pc:docMk/>
            <pc:sldMk cId="0" sldId="256"/>
            <ac:picMk id="106" creationId="{00000000-0000-0000-0000-000000000000}"/>
          </ac:picMkLst>
        </pc:picChg>
        <pc:picChg chg="del">
          <ac:chgData name="Miranda Griechen" userId="41d4c58c11fce141" providerId="LiveId" clId="{BC1CCE6D-C200-4259-A18D-3669BDC14B99}" dt="2021-04-19T19:51:45.195" v="9834" actId="478"/>
          <ac:picMkLst>
            <pc:docMk/>
            <pc:sldMk cId="0" sldId="256"/>
            <ac:picMk id="107" creationId="{00000000-0000-0000-0000-000000000000}"/>
          </ac:picMkLst>
        </pc:picChg>
        <pc:picChg chg="del">
          <ac:chgData name="Miranda Griechen" userId="41d4c58c11fce141" providerId="LiveId" clId="{BC1CCE6D-C200-4259-A18D-3669BDC14B99}" dt="2021-04-19T19:51:43.712" v="9833" actId="478"/>
          <ac:picMkLst>
            <pc:docMk/>
            <pc:sldMk cId="0" sldId="256"/>
            <ac:picMk id="108" creationId="{00000000-0000-0000-0000-000000000000}"/>
          </ac:picMkLst>
        </pc:picChg>
        <pc:picChg chg="del">
          <ac:chgData name="Miranda Griechen" userId="41d4c58c11fce141" providerId="LiveId" clId="{BC1CCE6D-C200-4259-A18D-3669BDC14B99}" dt="2021-04-19T19:51:41.734" v="9832" actId="478"/>
          <ac:picMkLst>
            <pc:docMk/>
            <pc:sldMk cId="0" sldId="256"/>
            <ac:picMk id="109" creationId="{00000000-0000-0000-0000-000000000000}"/>
          </ac:picMkLst>
        </pc:picChg>
        <pc:inkChg chg="add">
          <ac:chgData name="Miranda Griechen" userId="41d4c58c11fce141" providerId="LiveId" clId="{BC1CCE6D-C200-4259-A18D-3669BDC14B99}" dt="2021-04-20T01:00:53.925" v="12170" actId="9405"/>
          <ac:inkMkLst>
            <pc:docMk/>
            <pc:sldMk cId="0" sldId="256"/>
            <ac:inkMk id="42" creationId="{D8855015-B676-4E62-957D-597FCAF7D532}"/>
          </ac:inkMkLst>
        </pc:inkChg>
        <pc:inkChg chg="add del">
          <ac:chgData name="Miranda Griechen" userId="41d4c58c11fce141" providerId="LiveId" clId="{BC1CCE6D-C200-4259-A18D-3669BDC14B99}" dt="2021-04-20T01:00:57.687" v="12172" actId="9405"/>
          <ac:inkMkLst>
            <pc:docMk/>
            <pc:sldMk cId="0" sldId="256"/>
            <ac:inkMk id="43" creationId="{3A9233B5-CBDA-4CC8-981E-D1B54E48EC0D}"/>
          </ac:inkMkLst>
        </pc:inkChg>
        <pc:inkChg chg="add del">
          <ac:chgData name="Miranda Griechen" userId="41d4c58c11fce141" providerId="LiveId" clId="{BC1CCE6D-C200-4259-A18D-3669BDC14B99}" dt="2021-04-20T01:34:31.580" v="12555"/>
          <ac:inkMkLst>
            <pc:docMk/>
            <pc:sldMk cId="0" sldId="256"/>
            <ac:inkMk id="1027" creationId="{6E1784CC-89A3-4306-A119-937E3DD7723B}"/>
          </ac:inkMkLst>
        </pc:inkChg>
        <pc:inkChg chg="add del">
          <ac:chgData name="Miranda Griechen" userId="41d4c58c11fce141" providerId="LiveId" clId="{BC1CCE6D-C200-4259-A18D-3669BDC14B99}" dt="2021-04-20T01:34:41.554" v="12557"/>
          <ac:inkMkLst>
            <pc:docMk/>
            <pc:sldMk cId="0" sldId="256"/>
            <ac:inkMk id="1030" creationId="{1F3BE034-0917-4DA6-90AB-05E760BB01CB}"/>
          </ac:inkMkLst>
        </pc:inkChg>
        <pc:inkChg chg="add del">
          <ac:chgData name="Miranda Griechen" userId="41d4c58c11fce141" providerId="LiveId" clId="{BC1CCE6D-C200-4259-A18D-3669BDC14B99}" dt="2021-04-20T01:35:04.553" v="12563"/>
          <ac:inkMkLst>
            <pc:docMk/>
            <pc:sldMk cId="0" sldId="256"/>
            <ac:inkMk id="1033" creationId="{3D09EDAC-DE6B-4172-9C07-8115E973AFE7}"/>
          </ac:inkMkLst>
        </pc:ink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41d4c58c11fce141/OneDrive/Documents/Documents/SAC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32487284630266"/>
          <c:y val="0.21209567983603322"/>
          <c:w val="0.77244021345503222"/>
          <c:h val="0.513452249281279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ZOI (mm)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0A-4745-8D3D-74481E6739A3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0A-4745-8D3D-74481E6739A3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0A-4745-8D3D-74481E6739A3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0A-4745-8D3D-74481E6739A3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D0A-4745-8D3D-74481E6739A3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D0A-4745-8D3D-74481E6739A3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D0A-4745-8D3D-74481E6739A3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D0A-4745-8D3D-74481E6739A3}"/>
              </c:ext>
            </c:extLst>
          </c:dPt>
          <c:cat>
            <c:strRef>
              <c:f>Sheet1!$B$3:$B$11</c:f>
              <c:strCache>
                <c:ptCount val="9"/>
                <c:pt idx="0">
                  <c:v>Tetracycline (30 mcg) </c:v>
                </c:pt>
                <c:pt idx="1">
                  <c:v>Erythromycin (15 mcg) </c:v>
                </c:pt>
                <c:pt idx="2">
                  <c:v>Gentamicin (10 mcg) </c:v>
                </c:pt>
                <c:pt idx="3">
                  <c:v>TSB soaked filter disks </c:v>
                </c:pt>
                <c:pt idx="5">
                  <c:v>Tetracycline (30 mcg) </c:v>
                </c:pt>
                <c:pt idx="6">
                  <c:v>Erythromycin (15 mcg) </c:v>
                </c:pt>
                <c:pt idx="7">
                  <c:v>Gentamicin (10 mcg) </c:v>
                </c:pt>
                <c:pt idx="8">
                  <c:v>TSB soaked filter disks </c:v>
                </c:pt>
              </c:strCache>
            </c:strRef>
          </c:cat>
          <c:val>
            <c:numRef>
              <c:f>Sheet1!$C$3:$C$11</c:f>
              <c:numCache>
                <c:formatCode>General</c:formatCode>
                <c:ptCount val="9"/>
                <c:pt idx="0">
                  <c:v>25</c:v>
                </c:pt>
                <c:pt idx="1">
                  <c:v>7</c:v>
                </c:pt>
                <c:pt idx="2">
                  <c:v>24</c:v>
                </c:pt>
                <c:pt idx="3">
                  <c:v>7</c:v>
                </c:pt>
                <c:pt idx="5">
                  <c:v>23.3</c:v>
                </c:pt>
                <c:pt idx="6">
                  <c:v>7</c:v>
                </c:pt>
                <c:pt idx="7">
                  <c:v>16.7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D0A-4745-8D3D-74481E673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9610064"/>
        <c:axId val="1799609648"/>
      </c:barChart>
      <c:catAx>
        <c:axId val="179961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99609648"/>
        <c:crosses val="autoZero"/>
        <c:auto val="1"/>
        <c:lblAlgn val="ctr"/>
        <c:lblOffset val="100"/>
        <c:noMultiLvlLbl val="0"/>
      </c:catAx>
      <c:valAx>
        <c:axId val="1799609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30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ZOI</a:t>
                </a:r>
                <a:r>
                  <a:rPr lang="en-US" sz="30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(mm)</a:t>
                </a:r>
                <a:endParaRPr lang="en-US" sz="30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6.9903070618123425E-2"/>
              <c:y val="0.408868902726146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9961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88740047811534"/>
          <c:y val="8.9472265959826269E-2"/>
          <c:w val="0.89711259952188471"/>
          <c:h val="0.6446991695450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'[SAC data.xlsx]Sheet1'!$C$13</c:f>
              <c:strCache>
                <c:ptCount val="1"/>
                <c:pt idx="0">
                  <c:v>ZOI (mm)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B9-41AC-B5F3-B4ADF8FC81D3}"/>
              </c:ext>
            </c:extLst>
          </c:dPt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B9-41AC-B5F3-B4ADF8FC81D3}"/>
              </c:ext>
            </c:extLst>
          </c:dPt>
          <c:dPt>
            <c:idx val="2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B9-41AC-B5F3-B4ADF8FC81D3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B9-41AC-B5F3-B4ADF8FC81D3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B9-41AC-B5F3-B4ADF8FC81D3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B9-41AC-B5F3-B4ADF8FC81D3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FB9-41AC-B5F3-B4ADF8FC81D3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FB9-41AC-B5F3-B4ADF8FC81D3}"/>
              </c:ext>
            </c:extLst>
          </c:dPt>
          <c:cat>
            <c:strRef>
              <c:f>'[SAC data.xlsx]Sheet1'!$B$14:$B$23</c:f>
              <c:strCache>
                <c:ptCount val="10"/>
                <c:pt idx="0">
                  <c:v>Amoxicillin/Clavulanic Acid (20/10) mcg</c:v>
                </c:pt>
                <c:pt idx="1">
                  <c:v>Ampicillin (10 mcg) </c:v>
                </c:pt>
                <c:pt idx="2">
                  <c:v>Gentamicin (10 mcg)</c:v>
                </c:pt>
                <c:pt idx="3">
                  <c:v>TSB soaked filter disks</c:v>
                </c:pt>
                <c:pt idx="6">
                  <c:v>Amoxicillin/Clavulanic Acid (20/10) mcg</c:v>
                </c:pt>
                <c:pt idx="7">
                  <c:v>Ampicillin (10 mcg) </c:v>
                </c:pt>
                <c:pt idx="8">
                  <c:v>Gentamicin (10 mcg)</c:v>
                </c:pt>
                <c:pt idx="9">
                  <c:v>TSB soaked filter disks</c:v>
                </c:pt>
              </c:strCache>
            </c:strRef>
          </c:cat>
          <c:val>
            <c:numRef>
              <c:f>'[SAC data.xlsx]Sheet1'!$C$14:$C$23</c:f>
              <c:numCache>
                <c:formatCode>General</c:formatCode>
                <c:ptCount val="10"/>
                <c:pt idx="0">
                  <c:v>29.7</c:v>
                </c:pt>
                <c:pt idx="1">
                  <c:v>17</c:v>
                </c:pt>
                <c:pt idx="2">
                  <c:v>25</c:v>
                </c:pt>
                <c:pt idx="3">
                  <c:v>7</c:v>
                </c:pt>
                <c:pt idx="6">
                  <c:v>7</c:v>
                </c:pt>
                <c:pt idx="7">
                  <c:v>9.3000000000000007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FB9-41AC-B5F3-B4ADF8FC81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9155216"/>
        <c:axId val="1949147728"/>
      </c:barChart>
      <c:catAx>
        <c:axId val="194915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49147728"/>
        <c:crosses val="autoZero"/>
        <c:auto val="1"/>
        <c:lblAlgn val="ctr"/>
        <c:lblOffset val="100"/>
        <c:noMultiLvlLbl val="0"/>
      </c:catAx>
      <c:valAx>
        <c:axId val="19491477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0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ZOI (mm)</a:t>
                </a:r>
                <a:endParaRPr lang="en-US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8.5593332806063419E-2"/>
              <c:y val="0.297158551907443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4915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CCDC6D-D187-4A77-999C-40C130506C0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9FF5756-1664-446D-A419-8B9CAF252283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3000" b="1" dirty="0"/>
            <a:t>Disk Diffusion </a:t>
          </a:r>
        </a:p>
        <a:p>
          <a:r>
            <a:rPr lang="en-US" sz="3000" b="1" dirty="0"/>
            <a:t> </a:t>
          </a:r>
          <a:r>
            <a:rPr lang="en-US" sz="3000" b="1" i="1" dirty="0"/>
            <a:t>E. coli </a:t>
          </a:r>
          <a:r>
            <a:rPr lang="en-US" sz="3000" b="1" i="0" dirty="0"/>
            <a:t>B</a:t>
          </a:r>
          <a:r>
            <a:rPr lang="en-US" sz="3000" b="1" i="1" dirty="0"/>
            <a:t> + </a:t>
          </a:r>
          <a:r>
            <a:rPr lang="en-US" sz="3000" b="1" i="0" dirty="0"/>
            <a:t>Antibiotics </a:t>
          </a:r>
          <a:endParaRPr lang="en-US" sz="3000" b="1" i="1" dirty="0"/>
        </a:p>
      </dgm:t>
    </dgm:pt>
    <dgm:pt modelId="{9D95A144-8EDF-4DBC-9600-FF348BB1D068}" type="parTrans" cxnId="{E9EA14AD-F987-445D-B27A-1EA25D8CB2AB}">
      <dgm:prSet/>
      <dgm:spPr/>
      <dgm:t>
        <a:bodyPr/>
        <a:lstStyle/>
        <a:p>
          <a:endParaRPr lang="en-US"/>
        </a:p>
      </dgm:t>
    </dgm:pt>
    <dgm:pt modelId="{0C3BC91D-AAFD-4A39-AD07-26909638A497}" type="sibTrans" cxnId="{E9EA14AD-F987-445D-B27A-1EA25D8CB2AB}">
      <dgm:prSet/>
      <dgm:spPr/>
      <dgm:t>
        <a:bodyPr/>
        <a:lstStyle/>
        <a:p>
          <a:endParaRPr lang="en-US"/>
        </a:p>
      </dgm:t>
    </dgm:pt>
    <dgm:pt modelId="{0EE7EE87-5E79-4FCC-B260-84371B0B1B5A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3000" b="1" dirty="0">
              <a:latin typeface="+mj-lt"/>
            </a:rPr>
            <a:t>Disk Diffusion plaque assay</a:t>
          </a:r>
        </a:p>
        <a:p>
          <a:r>
            <a:rPr lang="en-US" sz="3000" b="1" dirty="0">
              <a:latin typeface="+mj-lt"/>
            </a:rPr>
            <a:t> </a:t>
          </a:r>
          <a:r>
            <a:rPr lang="en-US" sz="3000" b="1" i="1" dirty="0">
              <a:latin typeface="+mj-lt"/>
            </a:rPr>
            <a:t>E. coli </a:t>
          </a:r>
          <a:r>
            <a:rPr lang="en-US" sz="3000" b="1" i="0" dirty="0">
              <a:latin typeface="+mj-lt"/>
            </a:rPr>
            <a:t>B</a:t>
          </a:r>
          <a:r>
            <a:rPr lang="en-US" sz="3000" b="1" dirty="0">
              <a:latin typeface="+mj-lt"/>
            </a:rPr>
            <a:t>+ Antibiotics +  T4 phage </a:t>
          </a:r>
        </a:p>
      </dgm:t>
    </dgm:pt>
    <dgm:pt modelId="{A58876DF-B24E-4C9E-8EF5-9037781EA7CC}" type="parTrans" cxnId="{A973AD7D-15C1-4BF0-8FBA-2A4634458A08}">
      <dgm:prSet/>
      <dgm:spPr/>
      <dgm:t>
        <a:bodyPr/>
        <a:lstStyle/>
        <a:p>
          <a:endParaRPr lang="en-US"/>
        </a:p>
      </dgm:t>
    </dgm:pt>
    <dgm:pt modelId="{56B34AAF-A270-44E4-85DE-6D138CE68C94}" type="sibTrans" cxnId="{A973AD7D-15C1-4BF0-8FBA-2A4634458A08}">
      <dgm:prSet/>
      <dgm:spPr/>
      <dgm:t>
        <a:bodyPr/>
        <a:lstStyle/>
        <a:p>
          <a:endParaRPr lang="en-US"/>
        </a:p>
      </dgm:t>
    </dgm:pt>
    <dgm:pt modelId="{D13F477F-F807-4569-B1DF-052311BC8A5B}" type="pres">
      <dgm:prSet presAssocID="{DFCCDC6D-D187-4A77-999C-40C130506C0C}" presName="Name0" presStyleCnt="0">
        <dgm:presLayoutVars>
          <dgm:dir/>
          <dgm:animLvl val="lvl"/>
          <dgm:resizeHandles val="exact"/>
        </dgm:presLayoutVars>
      </dgm:prSet>
      <dgm:spPr/>
    </dgm:pt>
    <dgm:pt modelId="{86A21220-A5B4-41B7-B3D1-FEEA7A583352}" type="pres">
      <dgm:prSet presAssocID="{69FF5756-1664-446D-A419-8B9CAF252283}" presName="parTxOnly" presStyleLbl="node1" presStyleIdx="0" presStyleCnt="2" custScaleY="90487" custLinFactNeighborX="3315" custLinFactNeighborY="351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067E77-57E1-4564-B5CB-8E3E4BF9E299}" type="pres">
      <dgm:prSet presAssocID="{0C3BC91D-AAFD-4A39-AD07-26909638A497}" presName="parTxOnlySpace" presStyleCnt="0"/>
      <dgm:spPr/>
    </dgm:pt>
    <dgm:pt modelId="{4764AF17-EDCC-42D8-9DA8-9C0EF257A95B}" type="pres">
      <dgm:prSet presAssocID="{0EE7EE87-5E79-4FCC-B260-84371B0B1B5A}" presName="parTxOnly" presStyleLbl="node1" presStyleIdx="1" presStyleCnt="2" custScaleY="88613" custLinFactNeighborX="-2490" custLinFactNeighborY="297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B4C097-2FD0-45FB-B806-9B8A1A538FFB}" type="presOf" srcId="{0EE7EE87-5E79-4FCC-B260-84371B0B1B5A}" destId="{4764AF17-EDCC-42D8-9DA8-9C0EF257A95B}" srcOrd="0" destOrd="0" presId="urn:microsoft.com/office/officeart/2005/8/layout/chevron1"/>
    <dgm:cxn modelId="{E9EA14AD-F987-445D-B27A-1EA25D8CB2AB}" srcId="{DFCCDC6D-D187-4A77-999C-40C130506C0C}" destId="{69FF5756-1664-446D-A419-8B9CAF252283}" srcOrd="0" destOrd="0" parTransId="{9D95A144-8EDF-4DBC-9600-FF348BB1D068}" sibTransId="{0C3BC91D-AAFD-4A39-AD07-26909638A497}"/>
    <dgm:cxn modelId="{01B62E1C-809E-4986-BA76-A878523BFCCE}" type="presOf" srcId="{69FF5756-1664-446D-A419-8B9CAF252283}" destId="{86A21220-A5B4-41B7-B3D1-FEEA7A583352}" srcOrd="0" destOrd="0" presId="urn:microsoft.com/office/officeart/2005/8/layout/chevron1"/>
    <dgm:cxn modelId="{D0EC3318-FCBD-4BE2-A408-F59CA4383F79}" type="presOf" srcId="{DFCCDC6D-D187-4A77-999C-40C130506C0C}" destId="{D13F477F-F807-4569-B1DF-052311BC8A5B}" srcOrd="0" destOrd="0" presId="urn:microsoft.com/office/officeart/2005/8/layout/chevron1"/>
    <dgm:cxn modelId="{A973AD7D-15C1-4BF0-8FBA-2A4634458A08}" srcId="{DFCCDC6D-D187-4A77-999C-40C130506C0C}" destId="{0EE7EE87-5E79-4FCC-B260-84371B0B1B5A}" srcOrd="1" destOrd="0" parTransId="{A58876DF-B24E-4C9E-8EF5-9037781EA7CC}" sibTransId="{56B34AAF-A270-44E4-85DE-6D138CE68C94}"/>
    <dgm:cxn modelId="{E6920977-1267-4D41-88E8-5E248F90BC55}" type="presParOf" srcId="{D13F477F-F807-4569-B1DF-052311BC8A5B}" destId="{86A21220-A5B4-41B7-B3D1-FEEA7A583352}" srcOrd="0" destOrd="0" presId="urn:microsoft.com/office/officeart/2005/8/layout/chevron1"/>
    <dgm:cxn modelId="{52D7290E-6502-489D-BE4F-25A892A3569B}" type="presParOf" srcId="{D13F477F-F807-4569-B1DF-052311BC8A5B}" destId="{25067E77-57E1-4564-B5CB-8E3E4BF9E299}" srcOrd="1" destOrd="0" presId="urn:microsoft.com/office/officeart/2005/8/layout/chevron1"/>
    <dgm:cxn modelId="{C858100D-D228-40C2-96B3-0BBB4D102B6D}" type="presParOf" srcId="{D13F477F-F807-4569-B1DF-052311BC8A5B}" destId="{4764AF17-EDCC-42D8-9DA8-9C0EF257A95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5167E7-AC90-4C58-BC20-250D63CC0AC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7630546-DAD5-4640-BB9C-B61A5E3598D2}">
      <dgm:prSet phldrT="[Text]" custT="1"/>
      <dgm:spPr>
        <a:solidFill>
          <a:srgbClr val="FF0000"/>
        </a:solidFill>
      </dgm:spPr>
      <dgm:t>
        <a:bodyPr/>
        <a:lstStyle/>
        <a:p>
          <a:endParaRPr lang="en-US" sz="3000" b="1" dirty="0">
            <a:latin typeface="+mn-lt"/>
          </a:endParaRPr>
        </a:p>
        <a:p>
          <a:r>
            <a:rPr lang="en-US" sz="3000" b="1" dirty="0">
              <a:latin typeface="+mn-lt"/>
            </a:rPr>
            <a:t>TSB-soaked filter paper</a:t>
          </a:r>
        </a:p>
        <a:p>
          <a:r>
            <a:rPr lang="en-US" sz="3000" b="1" dirty="0"/>
            <a:t>of </a:t>
          </a:r>
          <a:r>
            <a:rPr lang="en-US" sz="3000" b="1" i="1" dirty="0"/>
            <a:t>E. coli </a:t>
          </a:r>
          <a:r>
            <a:rPr lang="en-US" sz="3000" b="0" i="0" dirty="0"/>
            <a:t>B</a:t>
          </a:r>
          <a:endParaRPr lang="en-US" sz="3000" b="1" dirty="0">
            <a:latin typeface="+mn-lt"/>
          </a:endParaRPr>
        </a:p>
        <a:p>
          <a:endParaRPr lang="en-US" sz="2400" dirty="0">
            <a:latin typeface="+mn-lt"/>
          </a:endParaRPr>
        </a:p>
      </dgm:t>
    </dgm:pt>
    <dgm:pt modelId="{C564AF1E-73E1-497F-9138-2705B6F957AC}" type="parTrans" cxnId="{537715F5-8FED-40A5-86C3-2CDABCAF72E4}">
      <dgm:prSet/>
      <dgm:spPr/>
      <dgm:t>
        <a:bodyPr/>
        <a:lstStyle/>
        <a:p>
          <a:endParaRPr lang="en-US"/>
        </a:p>
      </dgm:t>
    </dgm:pt>
    <dgm:pt modelId="{8228CF64-0484-4C7A-88ED-1E875649E717}" type="sibTrans" cxnId="{537715F5-8FED-40A5-86C3-2CDABCAF72E4}">
      <dgm:prSet/>
      <dgm:spPr/>
      <dgm:t>
        <a:bodyPr/>
        <a:lstStyle/>
        <a:p>
          <a:endParaRPr lang="en-US"/>
        </a:p>
      </dgm:t>
    </dgm:pt>
    <dgm:pt modelId="{999BB5D9-1754-43A8-B43A-F088950EF345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3000" b="1" dirty="0">
              <a:latin typeface="+mn-lt"/>
            </a:rPr>
            <a:t>TSB-soaked filter paper</a:t>
          </a:r>
        </a:p>
        <a:p>
          <a:r>
            <a:rPr lang="en-US" sz="3000" b="1" i="1" dirty="0">
              <a:latin typeface="+mj-lt"/>
            </a:rPr>
            <a:t>E. coli</a:t>
          </a:r>
          <a:r>
            <a:rPr lang="en-US" sz="3000" b="0" i="0" dirty="0">
              <a:latin typeface="+mj-lt"/>
            </a:rPr>
            <a:t> </a:t>
          </a:r>
          <a:r>
            <a:rPr lang="en-US" sz="3000" b="1" i="0" dirty="0">
              <a:latin typeface="+mj-lt"/>
            </a:rPr>
            <a:t>B</a:t>
          </a:r>
          <a:r>
            <a:rPr lang="en-US" sz="3000" b="1" dirty="0">
              <a:latin typeface="+mj-lt"/>
            </a:rPr>
            <a:t> + of T4 phage </a:t>
          </a:r>
          <a:endParaRPr lang="en-US" sz="3000" b="1" dirty="0"/>
        </a:p>
      </dgm:t>
    </dgm:pt>
    <dgm:pt modelId="{193D2E2E-0FC4-4474-B4F3-0F1B7D8BA287}" type="parTrans" cxnId="{4FE88A46-742A-4DCB-AE59-7900B9B0A17D}">
      <dgm:prSet/>
      <dgm:spPr/>
      <dgm:t>
        <a:bodyPr/>
        <a:lstStyle/>
        <a:p>
          <a:endParaRPr lang="en-US"/>
        </a:p>
      </dgm:t>
    </dgm:pt>
    <dgm:pt modelId="{97A80B16-5DC8-4F6D-9F5C-D04640356FDA}" type="sibTrans" cxnId="{4FE88A46-742A-4DCB-AE59-7900B9B0A17D}">
      <dgm:prSet/>
      <dgm:spPr/>
      <dgm:t>
        <a:bodyPr/>
        <a:lstStyle/>
        <a:p>
          <a:endParaRPr lang="en-US"/>
        </a:p>
      </dgm:t>
    </dgm:pt>
    <dgm:pt modelId="{9D8A2160-9E31-495F-A33B-C8F7EC3C8EFE}" type="pres">
      <dgm:prSet presAssocID="{E35167E7-AC90-4C58-BC20-250D63CC0AC7}" presName="Name0" presStyleCnt="0">
        <dgm:presLayoutVars>
          <dgm:dir/>
          <dgm:animLvl val="lvl"/>
          <dgm:resizeHandles val="exact"/>
        </dgm:presLayoutVars>
      </dgm:prSet>
      <dgm:spPr/>
    </dgm:pt>
    <dgm:pt modelId="{56A039F3-4A2F-4FB5-B3C9-C217206D6A6E}" type="pres">
      <dgm:prSet presAssocID="{97630546-DAD5-4640-BB9C-B61A5E3598D2}" presName="parTxOnly" presStyleLbl="node1" presStyleIdx="0" presStyleCnt="2" custScaleY="930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DA903-224D-49AD-8C33-C6860E234E47}" type="pres">
      <dgm:prSet presAssocID="{8228CF64-0484-4C7A-88ED-1E875649E717}" presName="parTxOnlySpace" presStyleCnt="0"/>
      <dgm:spPr/>
    </dgm:pt>
    <dgm:pt modelId="{B5F95F86-1B4F-4E8F-AE32-BBCE8D6247E0}" type="pres">
      <dgm:prSet presAssocID="{999BB5D9-1754-43A8-B43A-F088950EF345}" presName="parTxOnly" presStyleLbl="node1" presStyleIdx="1" presStyleCnt="2" custScaleY="92934" custLinFactNeighborX="1673" custLinFactNeighborY="-2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3BB2D3-C213-4480-A6A0-83650CDCC90D}" type="presOf" srcId="{999BB5D9-1754-43A8-B43A-F088950EF345}" destId="{B5F95F86-1B4F-4E8F-AE32-BBCE8D6247E0}" srcOrd="0" destOrd="0" presId="urn:microsoft.com/office/officeart/2005/8/layout/chevron1"/>
    <dgm:cxn modelId="{B4911E3F-117A-48D3-B975-66DB84790644}" type="presOf" srcId="{E35167E7-AC90-4C58-BC20-250D63CC0AC7}" destId="{9D8A2160-9E31-495F-A33B-C8F7EC3C8EFE}" srcOrd="0" destOrd="0" presId="urn:microsoft.com/office/officeart/2005/8/layout/chevron1"/>
    <dgm:cxn modelId="{4FE88A46-742A-4DCB-AE59-7900B9B0A17D}" srcId="{E35167E7-AC90-4C58-BC20-250D63CC0AC7}" destId="{999BB5D9-1754-43A8-B43A-F088950EF345}" srcOrd="1" destOrd="0" parTransId="{193D2E2E-0FC4-4474-B4F3-0F1B7D8BA287}" sibTransId="{97A80B16-5DC8-4F6D-9F5C-D04640356FDA}"/>
    <dgm:cxn modelId="{170CCAFF-0E5D-4A41-8125-E70E51EF90EB}" type="presOf" srcId="{97630546-DAD5-4640-BB9C-B61A5E3598D2}" destId="{56A039F3-4A2F-4FB5-B3C9-C217206D6A6E}" srcOrd="0" destOrd="0" presId="urn:microsoft.com/office/officeart/2005/8/layout/chevron1"/>
    <dgm:cxn modelId="{537715F5-8FED-40A5-86C3-2CDABCAF72E4}" srcId="{E35167E7-AC90-4C58-BC20-250D63CC0AC7}" destId="{97630546-DAD5-4640-BB9C-B61A5E3598D2}" srcOrd="0" destOrd="0" parTransId="{C564AF1E-73E1-497F-9138-2705B6F957AC}" sibTransId="{8228CF64-0484-4C7A-88ED-1E875649E717}"/>
    <dgm:cxn modelId="{543C8C66-7A98-429A-A501-CE503B857C30}" type="presParOf" srcId="{9D8A2160-9E31-495F-A33B-C8F7EC3C8EFE}" destId="{56A039F3-4A2F-4FB5-B3C9-C217206D6A6E}" srcOrd="0" destOrd="0" presId="urn:microsoft.com/office/officeart/2005/8/layout/chevron1"/>
    <dgm:cxn modelId="{397C706F-2B99-45F5-A060-BA4F9A37F8BD}" type="presParOf" srcId="{9D8A2160-9E31-495F-A33B-C8F7EC3C8EFE}" destId="{D59DA903-224D-49AD-8C33-C6860E234E47}" srcOrd="1" destOrd="0" presId="urn:microsoft.com/office/officeart/2005/8/layout/chevron1"/>
    <dgm:cxn modelId="{28EC437F-E06C-4BAA-A4A4-24DC1653FC32}" type="presParOf" srcId="{9D8A2160-9E31-495F-A33B-C8F7EC3C8EFE}" destId="{B5F95F86-1B4F-4E8F-AE32-BBCE8D6247E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21220-A5B4-41B7-B3D1-FEEA7A583352}">
      <dsp:nvSpPr>
        <dsp:cNvPr id="0" name=""/>
        <dsp:cNvSpPr/>
      </dsp:nvSpPr>
      <dsp:spPr>
        <a:xfrm>
          <a:off x="34337" y="1458786"/>
          <a:ext cx="6884176" cy="2491713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/>
            <a:t>Disk Diffusion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/>
            <a:t> </a:t>
          </a:r>
          <a:r>
            <a:rPr lang="en-US" sz="3000" b="1" i="1" kern="1200" dirty="0"/>
            <a:t>E. coli </a:t>
          </a:r>
          <a:r>
            <a:rPr lang="en-US" sz="3000" b="1" i="0" kern="1200" dirty="0"/>
            <a:t>B</a:t>
          </a:r>
          <a:r>
            <a:rPr lang="en-US" sz="3000" b="1" i="1" kern="1200" dirty="0"/>
            <a:t> + </a:t>
          </a:r>
          <a:r>
            <a:rPr lang="en-US" sz="3000" b="1" i="0" kern="1200" dirty="0"/>
            <a:t>Antibiotics </a:t>
          </a:r>
          <a:endParaRPr lang="en-US" sz="3000" b="1" i="1" kern="1200" dirty="0"/>
        </a:p>
      </dsp:txBody>
      <dsp:txXfrm>
        <a:off x="1280194" y="1458786"/>
        <a:ext cx="4392463" cy="2491713"/>
      </dsp:txXfrm>
    </dsp:sp>
    <dsp:sp modelId="{4764AF17-EDCC-42D8-9DA8-9C0EF257A95B}">
      <dsp:nvSpPr>
        <dsp:cNvPr id="0" name=""/>
        <dsp:cNvSpPr/>
      </dsp:nvSpPr>
      <dsp:spPr>
        <a:xfrm>
          <a:off x="6190133" y="1510389"/>
          <a:ext cx="6884176" cy="2440110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>
              <a:latin typeface="+mj-lt"/>
            </a:rPr>
            <a:t>Disk Diffusion plaque assay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>
              <a:latin typeface="+mj-lt"/>
            </a:rPr>
            <a:t> </a:t>
          </a:r>
          <a:r>
            <a:rPr lang="en-US" sz="3000" b="1" i="1" kern="1200" dirty="0">
              <a:latin typeface="+mj-lt"/>
            </a:rPr>
            <a:t>E. coli </a:t>
          </a:r>
          <a:r>
            <a:rPr lang="en-US" sz="3000" b="1" i="0" kern="1200" dirty="0">
              <a:latin typeface="+mj-lt"/>
            </a:rPr>
            <a:t>B</a:t>
          </a:r>
          <a:r>
            <a:rPr lang="en-US" sz="3000" b="1" kern="1200" dirty="0">
              <a:latin typeface="+mj-lt"/>
            </a:rPr>
            <a:t>+ Antibiotics +  T4 phage </a:t>
          </a:r>
        </a:p>
      </dsp:txBody>
      <dsp:txXfrm>
        <a:off x="7410188" y="1510389"/>
        <a:ext cx="4444066" cy="2440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039F3-4A2F-4FB5-B3C9-C217206D6A6E}">
      <dsp:nvSpPr>
        <dsp:cNvPr id="0" name=""/>
        <dsp:cNvSpPr/>
      </dsp:nvSpPr>
      <dsp:spPr>
        <a:xfrm>
          <a:off x="11375" y="0"/>
          <a:ext cx="6799732" cy="2025377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b="1" kern="1200" dirty="0">
            <a:latin typeface="+mn-lt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>
              <a:latin typeface="+mn-lt"/>
            </a:rPr>
            <a:t>TSB-soaked filter paper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/>
            <a:t>of </a:t>
          </a:r>
          <a:r>
            <a:rPr lang="en-US" sz="3000" b="1" i="1" kern="1200" dirty="0"/>
            <a:t>E. coli </a:t>
          </a:r>
          <a:r>
            <a:rPr lang="en-US" sz="3000" b="0" i="0" kern="1200" dirty="0"/>
            <a:t>B</a:t>
          </a:r>
          <a:endParaRPr lang="en-US" sz="3000" b="1" kern="1200" dirty="0">
            <a:latin typeface="+mn-lt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latin typeface="+mn-lt"/>
          </a:endParaRPr>
        </a:p>
      </dsp:txBody>
      <dsp:txXfrm>
        <a:off x="1024064" y="0"/>
        <a:ext cx="4774355" cy="2025377"/>
      </dsp:txXfrm>
    </dsp:sp>
    <dsp:sp modelId="{B5F95F86-1B4F-4E8F-AE32-BBCE8D6247E0}">
      <dsp:nvSpPr>
        <dsp:cNvPr id="0" name=""/>
        <dsp:cNvSpPr/>
      </dsp:nvSpPr>
      <dsp:spPr>
        <a:xfrm>
          <a:off x="6142508" y="0"/>
          <a:ext cx="6799732" cy="2022873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>
              <a:latin typeface="+mn-lt"/>
            </a:rPr>
            <a:t>TSB-soaked filter paper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i="1" kern="1200" dirty="0">
              <a:latin typeface="+mj-lt"/>
            </a:rPr>
            <a:t>E. coli</a:t>
          </a:r>
          <a:r>
            <a:rPr lang="en-US" sz="3000" b="0" i="0" kern="1200" dirty="0">
              <a:latin typeface="+mj-lt"/>
            </a:rPr>
            <a:t> </a:t>
          </a:r>
          <a:r>
            <a:rPr lang="en-US" sz="3000" b="1" i="0" kern="1200" dirty="0">
              <a:latin typeface="+mj-lt"/>
            </a:rPr>
            <a:t>B</a:t>
          </a:r>
          <a:r>
            <a:rPr lang="en-US" sz="3000" b="1" kern="1200" dirty="0">
              <a:latin typeface="+mj-lt"/>
            </a:rPr>
            <a:t> + of T4 phage </a:t>
          </a:r>
          <a:endParaRPr lang="en-US" sz="3000" b="1" kern="1200" dirty="0"/>
        </a:p>
      </dsp:txBody>
      <dsp:txXfrm>
        <a:off x="7153945" y="0"/>
        <a:ext cx="4776859" cy="2022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0.29044</cdr:x>
      <cdr:y>0.17005</cdr:y>
    </cdr:from>
    <cdr:to>
      <cdr:x>0.31466</cdr:x>
      <cdr:y>0.20425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534FF294-B88D-476E-AF04-4CA800F2BB65}"/>
            </a:ext>
          </a:extLst>
        </cdr:cNvPr>
        <cdr:cNvSpPr txBox="1"/>
      </cdr:nvSpPr>
      <cdr:spPr>
        <a:xfrm xmlns:a="http://schemas.openxmlformats.org/drawingml/2006/main">
          <a:off x="3655297" y="1147824"/>
          <a:ext cx="304800" cy="230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0.37077</cdr:x>
      <cdr:y>0.27051</cdr:y>
    </cdr:from>
    <cdr:to>
      <cdr:x>0.40104</cdr:x>
      <cdr:y>0.33144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E5DACEC-915A-4BDD-B5A0-E873EFB0CE11}"/>
            </a:ext>
          </a:extLst>
        </cdr:cNvPr>
        <cdr:cNvSpPr txBox="1"/>
      </cdr:nvSpPr>
      <cdr:spPr>
        <a:xfrm xmlns:a="http://schemas.openxmlformats.org/drawingml/2006/main">
          <a:off x="5026074" y="2568857"/>
          <a:ext cx="410329" cy="578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S</a:t>
          </a:r>
        </a:p>
      </cdr:txBody>
    </cdr:sp>
  </cdr:relSizeAnchor>
  <cdr:relSizeAnchor xmlns:cdr="http://schemas.openxmlformats.org/drawingml/2006/chartDrawing">
    <cdr:from>
      <cdr:x>0.62413</cdr:x>
      <cdr:y>0.27822</cdr:y>
    </cdr:from>
    <cdr:to>
      <cdr:x>0.64835</cdr:x>
      <cdr:y>0.32867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F6739E4F-CC04-48D3-AE57-3EBF1896C674}"/>
            </a:ext>
          </a:extLst>
        </cdr:cNvPr>
        <cdr:cNvSpPr txBox="1"/>
      </cdr:nvSpPr>
      <cdr:spPr>
        <a:xfrm xmlns:a="http://schemas.openxmlformats.org/drawingml/2006/main">
          <a:off x="8460540" y="2642073"/>
          <a:ext cx="328318" cy="4790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S</a:t>
          </a:r>
        </a:p>
      </cdr:txBody>
    </cdr:sp>
  </cdr:relSizeAnchor>
  <cdr:relSizeAnchor xmlns:cdr="http://schemas.openxmlformats.org/drawingml/2006/chartDrawing">
    <cdr:from>
      <cdr:x>0.71378</cdr:x>
      <cdr:y>0.56309</cdr:y>
    </cdr:from>
    <cdr:to>
      <cdr:x>0.738</cdr:x>
      <cdr:y>0.63148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63B87FF2-6663-42C3-91ED-F36DB41D33F6}"/>
            </a:ext>
          </a:extLst>
        </cdr:cNvPr>
        <cdr:cNvSpPr txBox="1"/>
      </cdr:nvSpPr>
      <cdr:spPr>
        <a:xfrm xmlns:a="http://schemas.openxmlformats.org/drawingml/2006/main">
          <a:off x="9675685" y="6618845"/>
          <a:ext cx="328317" cy="8038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R</a:t>
          </a:r>
        </a:p>
      </cdr:txBody>
    </cdr:sp>
  </cdr:relSizeAnchor>
  <cdr:relSizeAnchor xmlns:cdr="http://schemas.openxmlformats.org/drawingml/2006/chartDrawing">
    <cdr:from>
      <cdr:x>0.79427</cdr:x>
      <cdr:y>0.39016</cdr:y>
    </cdr:from>
    <cdr:to>
      <cdr:x>0.81987</cdr:x>
      <cdr:y>0.44043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8A0D13CA-AA82-473F-B3FD-5D9E40EE41AE}"/>
            </a:ext>
          </a:extLst>
        </cdr:cNvPr>
        <cdr:cNvSpPr txBox="1"/>
      </cdr:nvSpPr>
      <cdr:spPr>
        <a:xfrm xmlns:a="http://schemas.openxmlformats.org/drawingml/2006/main">
          <a:off x="10822741" y="3705004"/>
          <a:ext cx="348826" cy="477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S</a:t>
          </a:r>
        </a:p>
      </cdr:txBody>
    </cdr:sp>
  </cdr:relSizeAnchor>
  <cdr:relSizeAnchor xmlns:cdr="http://schemas.openxmlformats.org/drawingml/2006/chartDrawing">
    <cdr:from>
      <cdr:x>0.52683</cdr:x>
      <cdr:y>0.07219</cdr:y>
    </cdr:from>
    <cdr:to>
      <cdr:x>0.53971</cdr:x>
      <cdr:y>0.1073</cdr:y>
    </cdr:to>
    <cdr:sp macro="" textlink="">
      <cdr:nvSpPr>
        <cdr:cNvPr id="11" name="Rectangle 10">
          <a:extLst xmlns:a="http://schemas.openxmlformats.org/drawingml/2006/main">
            <a:ext uri="{FF2B5EF4-FFF2-40B4-BE49-F238E27FC236}">
              <a16:creationId xmlns:a16="http://schemas.microsoft.com/office/drawing/2014/main" id="{A77872F4-9C9D-4017-8BCD-C1DD9CD79C5A}"/>
            </a:ext>
          </a:extLst>
        </cdr:cNvPr>
        <cdr:cNvSpPr/>
      </cdr:nvSpPr>
      <cdr:spPr>
        <a:xfrm xmlns:a="http://schemas.openxmlformats.org/drawingml/2006/main">
          <a:off x="7141536" y="848520"/>
          <a:ext cx="174559" cy="41273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0.52683</cdr:x>
      <cdr:y>0.11193</cdr:y>
    </cdr:from>
    <cdr:to>
      <cdr:x>0.53971</cdr:x>
      <cdr:y>0.14704</cdr:y>
    </cdr:to>
    <cdr:sp macro="" textlink="">
      <cdr:nvSpPr>
        <cdr:cNvPr id="12" name="Rectangle 11">
          <a:extLst xmlns:a="http://schemas.openxmlformats.org/drawingml/2006/main">
            <a:ext uri="{FF2B5EF4-FFF2-40B4-BE49-F238E27FC236}">
              <a16:creationId xmlns:a16="http://schemas.microsoft.com/office/drawing/2014/main" id="{A77872F4-9C9D-4017-8BCD-C1DD9CD79C5A}"/>
            </a:ext>
          </a:extLst>
        </cdr:cNvPr>
        <cdr:cNvSpPr/>
      </cdr:nvSpPr>
      <cdr:spPr>
        <a:xfrm xmlns:a="http://schemas.openxmlformats.org/drawingml/2006/main">
          <a:off x="7141536" y="1315656"/>
          <a:ext cx="174559" cy="41273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0.80357</cdr:x>
      <cdr:y>0.094</cdr:y>
    </cdr:from>
    <cdr:to>
      <cdr:x>0.99206</cdr:x>
      <cdr:y>0.28832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67A338D-09B0-4712-9F1A-900367615D73}"/>
            </a:ext>
          </a:extLst>
        </cdr:cNvPr>
        <cdr:cNvSpPr txBox="1"/>
      </cdr:nvSpPr>
      <cdr:spPr>
        <a:xfrm xmlns:a="http://schemas.openxmlformats.org/drawingml/2006/main">
          <a:off x="3673928" y="351065"/>
          <a:ext cx="861786" cy="725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0.74008</cdr:x>
      <cdr:y>0.05271</cdr:y>
    </cdr:from>
    <cdr:to>
      <cdr:x>0.99405</cdr:x>
      <cdr:y>0.28103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9AB70E7-6B64-4658-9097-1C0BA0371FA6}"/>
            </a:ext>
          </a:extLst>
        </cdr:cNvPr>
        <cdr:cNvSpPr txBox="1"/>
      </cdr:nvSpPr>
      <cdr:spPr>
        <a:xfrm xmlns:a="http://schemas.openxmlformats.org/drawingml/2006/main">
          <a:off x="3383642" y="196850"/>
          <a:ext cx="1161143" cy="852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0.57143</cdr:x>
      <cdr:y>0.06801</cdr:y>
    </cdr:from>
    <cdr:to>
      <cdr:x>1</cdr:x>
      <cdr:y>0.27447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8100D266-C503-4FCC-8DCA-061FA5233F6C}"/>
            </a:ext>
          </a:extLst>
        </cdr:cNvPr>
        <cdr:cNvSpPr txBox="1"/>
      </cdr:nvSpPr>
      <cdr:spPr>
        <a:xfrm xmlns:a="http://schemas.openxmlformats.org/drawingml/2006/main">
          <a:off x="2612571" y="254000"/>
          <a:ext cx="1959429" cy="771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i="1" dirty="0">
              <a:effectLst/>
            </a:rPr>
            <a:t>E. coli </a:t>
          </a:r>
          <a:r>
            <a:rPr lang="en-US" sz="3000" dirty="0"/>
            <a:t>B</a:t>
          </a:r>
          <a:r>
            <a:rPr lang="en-US" sz="3000" dirty="0">
              <a:effectLst/>
            </a:rPr>
            <a:t>+antibiotics</a:t>
          </a:r>
          <a:r>
            <a:rPr lang="en-US" sz="3000" baseline="0" dirty="0">
              <a:effectLst/>
            </a:rPr>
            <a:t> </a:t>
          </a:r>
          <a:endParaRPr lang="en-US" sz="3000" dirty="0">
            <a:effectLst/>
          </a:endParaRPr>
        </a:p>
        <a:p xmlns:a="http://schemas.openxmlformats.org/drawingml/2006/main">
          <a:r>
            <a:rPr lang="en-US" sz="3000" i="1" baseline="0" dirty="0">
              <a:effectLst/>
            </a:rPr>
            <a:t>E. coli </a:t>
          </a:r>
          <a:r>
            <a:rPr lang="en-US" sz="3000" dirty="0"/>
            <a:t>B</a:t>
          </a:r>
          <a:r>
            <a:rPr lang="en-US" sz="3000" baseline="0" dirty="0">
              <a:effectLst/>
            </a:rPr>
            <a:t>+antibiotics+T4</a:t>
          </a:r>
          <a:r>
            <a:rPr lang="en-US" sz="3000" dirty="0"/>
            <a:t> </a:t>
          </a:r>
          <a:r>
            <a:rPr lang="en-US" sz="3000" baseline="0" dirty="0">
              <a:effectLst/>
            </a:rPr>
            <a:t>phage</a:t>
          </a:r>
        </a:p>
        <a:p xmlns:a="http://schemas.openxmlformats.org/drawingml/2006/main">
          <a:r>
            <a:rPr lang="en-US" sz="3000" dirty="0"/>
            <a:t>S= sensitive R=resistant </a:t>
          </a:r>
          <a:r>
            <a:rPr lang="en-US" sz="3000" dirty="0">
              <a:effectLst/>
            </a:rPr>
            <a:t> </a:t>
          </a: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0.54747</cdr:x>
      <cdr:y>0.06846</cdr:y>
    </cdr:from>
    <cdr:to>
      <cdr:x>0.56047</cdr:x>
      <cdr:y>0.10465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F7C73FB7-723A-4673-A778-14A0C18A269A}"/>
            </a:ext>
          </a:extLst>
        </cdr:cNvPr>
        <cdr:cNvSpPr/>
      </cdr:nvSpPr>
      <cdr:spPr>
        <a:xfrm xmlns:a="http://schemas.openxmlformats.org/drawingml/2006/main">
          <a:off x="7351239" y="738325"/>
          <a:ext cx="174560" cy="39030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0.54747</cdr:x>
      <cdr:y>0.11399</cdr:y>
    </cdr:from>
    <cdr:to>
      <cdr:x>0.56047</cdr:x>
      <cdr:y>0.15018</cdr:y>
    </cdr:to>
    <cdr:sp macro="" textlink="">
      <cdr:nvSpPr>
        <cdr:cNvPr id="7" name="Rectangle 6">
          <a:extLst xmlns:a="http://schemas.openxmlformats.org/drawingml/2006/main">
            <a:ext uri="{FF2B5EF4-FFF2-40B4-BE49-F238E27FC236}">
              <a16:creationId xmlns:a16="http://schemas.microsoft.com/office/drawing/2014/main" id="{B8DA197D-666C-4B90-ABAD-47DAB339B34B}"/>
            </a:ext>
          </a:extLst>
        </cdr:cNvPr>
        <cdr:cNvSpPr/>
      </cdr:nvSpPr>
      <cdr:spPr>
        <a:xfrm xmlns:a="http://schemas.openxmlformats.org/drawingml/2006/main">
          <a:off x="7351239" y="1229406"/>
          <a:ext cx="174560" cy="39030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0.20452</cdr:x>
      <cdr:y>0.13006</cdr:y>
    </cdr:from>
    <cdr:to>
      <cdr:x>0.22626</cdr:x>
      <cdr:y>0.17952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C5F4C868-A8BC-43F8-939A-8D43B2832778}"/>
            </a:ext>
          </a:extLst>
        </cdr:cNvPr>
        <cdr:cNvSpPr txBox="1"/>
      </cdr:nvSpPr>
      <cdr:spPr>
        <a:xfrm xmlns:a="http://schemas.openxmlformats.org/drawingml/2006/main">
          <a:off x="2746196" y="1483273"/>
          <a:ext cx="291917" cy="564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S</a:t>
          </a:r>
        </a:p>
      </cdr:txBody>
    </cdr:sp>
  </cdr:relSizeAnchor>
  <cdr:relSizeAnchor xmlns:cdr="http://schemas.openxmlformats.org/drawingml/2006/chartDrawing">
    <cdr:from>
      <cdr:x>0.28301</cdr:x>
      <cdr:y>0.33549</cdr:y>
    </cdr:from>
    <cdr:to>
      <cdr:x>0.31312</cdr:x>
      <cdr:y>0.39203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FE0773BE-BF73-4C69-8B9A-B3E079F2EB9F}"/>
            </a:ext>
          </a:extLst>
        </cdr:cNvPr>
        <cdr:cNvSpPr txBox="1"/>
      </cdr:nvSpPr>
      <cdr:spPr>
        <a:xfrm xmlns:a="http://schemas.openxmlformats.org/drawingml/2006/main">
          <a:off x="3853598" y="3350610"/>
          <a:ext cx="409998" cy="564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S</a:t>
          </a:r>
        </a:p>
      </cdr:txBody>
    </cdr:sp>
  </cdr:relSizeAnchor>
  <cdr:relSizeAnchor xmlns:cdr="http://schemas.openxmlformats.org/drawingml/2006/chartDrawing">
    <cdr:from>
      <cdr:x>0.36245</cdr:x>
      <cdr:y>0.2075</cdr:y>
    </cdr:from>
    <cdr:to>
      <cdr:x>0.3965</cdr:x>
      <cdr:y>0.25191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741DF06B-7F03-4386-90C3-8DA2AA54AF91}"/>
            </a:ext>
          </a:extLst>
        </cdr:cNvPr>
        <cdr:cNvSpPr txBox="1"/>
      </cdr:nvSpPr>
      <cdr:spPr>
        <a:xfrm xmlns:a="http://schemas.openxmlformats.org/drawingml/2006/main">
          <a:off x="4935413" y="2072370"/>
          <a:ext cx="463646" cy="4435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S</a:t>
          </a:r>
        </a:p>
      </cdr:txBody>
    </cdr:sp>
  </cdr:relSizeAnchor>
  <cdr:relSizeAnchor xmlns:cdr="http://schemas.openxmlformats.org/drawingml/2006/chartDrawing">
    <cdr:from>
      <cdr:x>0.69762</cdr:x>
      <cdr:y>0.48209</cdr:y>
    </cdr:from>
    <cdr:to>
      <cdr:x>0.73159</cdr:x>
      <cdr:y>0.52489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458E3700-9952-4ECB-A70D-AF11657A0328}"/>
            </a:ext>
          </a:extLst>
        </cdr:cNvPr>
        <cdr:cNvSpPr txBox="1"/>
      </cdr:nvSpPr>
      <cdr:spPr>
        <a:xfrm xmlns:a="http://schemas.openxmlformats.org/drawingml/2006/main">
          <a:off x="9499266" y="4814774"/>
          <a:ext cx="462558" cy="427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R</a:t>
          </a:r>
        </a:p>
      </cdr:txBody>
    </cdr:sp>
  </cdr:relSizeAnchor>
  <cdr:relSizeAnchor xmlns:cdr="http://schemas.openxmlformats.org/drawingml/2006/chartDrawing">
    <cdr:from>
      <cdr:x>0.77734</cdr:x>
      <cdr:y>0.44635</cdr:y>
    </cdr:from>
    <cdr:to>
      <cdr:x>0.81706</cdr:x>
      <cdr:y>0.50983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9EDE7D13-A2D8-4EB2-965F-84AB87ED40DB}"/>
            </a:ext>
          </a:extLst>
        </cdr:cNvPr>
        <cdr:cNvSpPr txBox="1"/>
      </cdr:nvSpPr>
      <cdr:spPr>
        <a:xfrm xmlns:a="http://schemas.openxmlformats.org/drawingml/2006/main">
          <a:off x="10584811" y="4457827"/>
          <a:ext cx="540854" cy="633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R</a:t>
          </a:r>
        </a:p>
      </cdr:txBody>
    </cdr:sp>
  </cdr:relSizeAnchor>
  <cdr:relSizeAnchor xmlns:cdr="http://schemas.openxmlformats.org/drawingml/2006/chartDrawing">
    <cdr:from>
      <cdr:x>0.86294</cdr:x>
      <cdr:y>0.48201</cdr:y>
    </cdr:from>
    <cdr:to>
      <cdr:x>0.88564</cdr:x>
      <cdr:y>0.52053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513F3BFE-206A-46D8-AC47-3244FA4A26C9}"/>
            </a:ext>
          </a:extLst>
        </cdr:cNvPr>
        <cdr:cNvSpPr txBox="1"/>
      </cdr:nvSpPr>
      <cdr:spPr>
        <a:xfrm xmlns:a="http://schemas.openxmlformats.org/drawingml/2006/main">
          <a:off x="11750398" y="4813965"/>
          <a:ext cx="309097" cy="3847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000" dirty="0"/>
            <a:t>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270538" y="0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6269275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270538" y="46269275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fld id="{B8B3CFD6-5F8B-4498-AEEF-4A7AE67F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2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0T01:00:53.922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2061 42,'-1245'0,"955"15,143-5,121-7,-35 8,-5 1,62-12,-1 0,1 0,0 0,-1 0,1 0,-1-1,1 0,0 0,0 0,-1-1,1 1,-4-3,-2-2,1 0,-1-1,-9-8,13 8,-1 2,0-1,-1 1,1 0,-1 1,0 0,-10-4,16 7,1 1,-1-1,1 1,-1-1,0 1,1 0,-1-1,1 1,-1 0,0 0,1 0,-1 1,1-1,-1 0,0 1,1-1,-1 1,1-1,-1 1,1 0,-1-1,1 1,0 0,-1 0,1 0,0 0,0 0,0 0,-1 1,1-1,1 0,-3 3,3-4,0 1,0 0,1 0,-1-1,0 1,0 0,0 0,1-1,-1 1,0 0,1-1,-1 1,0-1,1 1,-1 0,1-1,-1 1,1-1,-1 1,1-1,0 1,-1-1,1 0,-1 1,1-1,0 0,-1 1,1-1,0 0,0 0,-1 0,1 1,0-1,0 0,0 0,31 4,-31-4,163 2,-87-4,-63 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6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B6357-F20F-43D2-9DCA-AC2B658AB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DE47-337B-4038-ABF4-59D8DCBF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044" y="2925764"/>
            <a:ext cx="9326034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123" y="2925764"/>
            <a:ext cx="27845455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24C8D-EC12-4379-A815-9D1550921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4E07-7810-4A3A-A4C4-60D252C37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6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6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B68B5-F073-441E-94A2-31623548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123" y="9509126"/>
            <a:ext cx="18585744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574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978E-4FA4-4F63-868C-F7D986965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4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1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6" y="7369176"/>
            <a:ext cx="1940136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6" y="10439401"/>
            <a:ext cx="1940136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0B1B-CC1E-4323-9E17-D3BE584E2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02C7A-B6E2-41B6-8346-8EE444387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6858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685800" y="457200"/>
            <a:ext cx="42519600" cy="4572000"/>
          </a:xfrm>
          <a:prstGeom prst="rect">
            <a:avLst/>
          </a:prstGeom>
          <a:solidFill>
            <a:schemeClr val="bg1"/>
          </a:solidFill>
          <a:ln w="101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0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762000" y="533400"/>
            <a:ext cx="6791092" cy="4419600"/>
          </a:xfrm>
          <a:prstGeom prst="rect">
            <a:avLst/>
          </a:prstGeom>
        </p:spPr>
      </p:pic>
      <p:pic>
        <p:nvPicPr>
          <p:cNvPr id="12" name="Picture 11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36338108" y="533400"/>
            <a:ext cx="6791092" cy="4419600"/>
          </a:xfrm>
          <a:prstGeom prst="rect">
            <a:avLst/>
          </a:prstGeom>
        </p:spPr>
      </p:pic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294894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150876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177DB-811D-4D4B-A437-B6F5F13A2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6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9"/>
            <a:ext cx="26334156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6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63DD7-2FA8-4C7E-B189-5FBAFF32B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95192D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123" y="2925763"/>
            <a:ext cx="3730695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123" y="9509126"/>
            <a:ext cx="37306956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123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79" y="29992639"/>
            <a:ext cx="13899444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ctr"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78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r">
              <a:defRPr sz="7500"/>
            </a:lvl1pPr>
          </a:lstStyle>
          <a:p>
            <a:pPr>
              <a:defRPr/>
            </a:pPr>
            <a:fld id="{6D529940-573F-4198-ABEC-FC7DDCE84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2pPr>
      <a:lvl3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3pPr>
      <a:lvl4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4pPr>
      <a:lvl5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5pPr>
      <a:lvl6pPr marL="4572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6pPr>
      <a:lvl7pPr marL="9144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7pPr>
      <a:lvl8pPr marL="13716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8pPr>
      <a:lvl9pPr marL="18288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9pPr>
    </p:titleStyle>
    <p:bodyStyle>
      <a:lvl1pPr marL="1841500" indent="-1841500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3990975" indent="-1535113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38863" indent="-1227138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2900">
          <a:solidFill>
            <a:schemeClr val="tx1"/>
          </a:solidFill>
          <a:latin typeface="+mn-lt"/>
        </a:defRPr>
      </a:lvl3pPr>
      <a:lvl4pPr marL="8594725" indent="-1227138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0505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077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19649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221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8793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18" Type="http://schemas.openxmlformats.org/officeDocument/2006/relationships/chart" Target="../charts/chart1.xml"/><Relationship Id="rId26" Type="http://schemas.openxmlformats.org/officeDocument/2006/relationships/image" Target="../media/image13.png"/><Relationship Id="rId3" Type="http://schemas.openxmlformats.org/officeDocument/2006/relationships/diagramLayout" Target="../diagrams/layout1.xml"/><Relationship Id="rId21" Type="http://schemas.openxmlformats.org/officeDocument/2006/relationships/image" Target="../media/image9.png"/><Relationship Id="rId7" Type="http://schemas.openxmlformats.org/officeDocument/2006/relationships/image" Target="../media/image2.png"/><Relationship Id="rId12" Type="http://schemas.microsoft.com/office/2007/relationships/diagramDrawing" Target="../diagrams/drawing2.xml"/><Relationship Id="rId17" Type="http://schemas.openxmlformats.org/officeDocument/2006/relationships/image" Target="../media/image7.png"/><Relationship Id="rId25" Type="http://schemas.openxmlformats.org/officeDocument/2006/relationships/customXml" Target="../ink/ink1.xml"/><Relationship Id="rId2" Type="http://schemas.openxmlformats.org/officeDocument/2006/relationships/diagramData" Target="../diagrams/data1.xml"/><Relationship Id="rId16" Type="http://schemas.openxmlformats.org/officeDocument/2006/relationships/image" Target="../media/image6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24" Type="http://schemas.openxmlformats.org/officeDocument/2006/relationships/image" Target="../media/image12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5.png"/><Relationship Id="rId23" Type="http://schemas.openxmlformats.org/officeDocument/2006/relationships/image" Target="../media/image11.PNG"/><Relationship Id="rId10" Type="http://schemas.openxmlformats.org/officeDocument/2006/relationships/diagramQuickStyle" Target="../diagrams/quickStyle2.xml"/><Relationship Id="rId19" Type="http://schemas.openxmlformats.org/officeDocument/2006/relationships/chart" Target="../charts/chart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4.png"/><Relationship Id="rId2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71830">
                <a:alpha val="89804"/>
              </a:srgbClr>
            </a:gs>
            <a:gs pos="100000">
              <a:srgbClr val="FF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40C903ED-4F5A-4F16-BE48-D2498D977F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8239366"/>
              </p:ext>
            </p:extLst>
          </p:nvPr>
        </p:nvGraphicFramePr>
        <p:xfrm>
          <a:off x="636995" y="20075170"/>
          <a:ext cx="13102968" cy="3950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982424" y="951666"/>
            <a:ext cx="33428127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9400" b="1" dirty="0"/>
              <a:t>Phage Antibiotic Antagonism of </a:t>
            </a:r>
            <a:r>
              <a:rPr lang="en-US" sz="9400" b="1" i="1" dirty="0"/>
              <a:t>Escherichia coli </a:t>
            </a:r>
            <a:r>
              <a:rPr lang="en-US" sz="9400" b="1" dirty="0"/>
              <a:t>B and T4 Phage</a:t>
            </a:r>
          </a:p>
          <a:p>
            <a:pPr algn="ctr">
              <a:spcBef>
                <a:spcPts val="600"/>
              </a:spcBef>
            </a:pPr>
            <a:r>
              <a:rPr lang="en-US" sz="4800" dirty="0"/>
              <a:t>Mikaela Griechen, Miranda Griechen, Tyler Mueller </a:t>
            </a:r>
          </a:p>
          <a:p>
            <a:pPr algn="ctr">
              <a:spcBef>
                <a:spcPts val="600"/>
              </a:spcBef>
            </a:pPr>
            <a:r>
              <a:rPr lang="en-US" sz="4800" dirty="0"/>
              <a:t>Immunobiology (BIOL 430) at MSUM Spring 2021</a:t>
            </a:r>
          </a:p>
          <a:p>
            <a:pPr algn="ctr">
              <a:spcBef>
                <a:spcPts val="600"/>
              </a:spcBef>
            </a:pPr>
            <a:r>
              <a:rPr lang="en-US" sz="4800" i="1" dirty="0"/>
              <a:t>Biosciences Department, Minnesota State University Moorhead, 1104 7th Avenue South, Moorhead, MN  56563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29300" y="5078870"/>
            <a:ext cx="13620993" cy="1632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750" b="1" i="1" dirty="0"/>
              <a:t>Background Information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 resistance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resulted in researchers finding new methods for treating diseases caused by pathogenic bacteria.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 resistance forms due to the presence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plasmids and mutations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bacterial genome.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Phage Antibiotic synergy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reported when exposing bacteria to phages in previous studies (3).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Bacterial immune mechanisms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specifically those that aid against bacteriophages, have been exploited by researchers as a potential treatment for infection and diseases. These mechanism includes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Superinfection (Sie), Abortive infection, surface modification,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effectLst/>
                <a:latin typeface="+mn-lt"/>
                <a:ea typeface="Calibri" panose="020F0502020204030204" pitchFamily="34" charset="0"/>
              </a:rPr>
              <a:t>Escherichia coli </a:t>
            </a:r>
            <a:r>
              <a:rPr lang="en-US" b="1" dirty="0">
                <a:latin typeface="+mn-lt"/>
                <a:ea typeface="Calibri" panose="020F0502020204030204" pitchFamily="34" charset="0"/>
              </a:rPr>
              <a:t>B</a:t>
            </a:r>
            <a:r>
              <a:rPr lang="en-US" b="1" i="1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is a bacteria that contains an outer membrane with receptors, porins, lipopolysaccharides, and other surface molecules that aid in defense and metabolism.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i="1" dirty="0">
                <a:effectLst/>
                <a:latin typeface="+mn-lt"/>
                <a:ea typeface="Calibri" panose="020F0502020204030204" pitchFamily="34" charset="0"/>
              </a:rPr>
              <a:t>Escherichia coli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 B is also </a:t>
            </a:r>
            <a:r>
              <a:rPr lang="en-US" b="1" dirty="0">
                <a:effectLst/>
                <a:latin typeface="+mn-lt"/>
                <a:ea typeface="Calibri" panose="020F0502020204030204" pitchFamily="34" charset="0"/>
              </a:rPr>
              <a:t>a motile bacteria, (flagella) a mesophile, and facultative anaerobe.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endParaRPr lang="en-US" b="1" dirty="0"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 1.1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Escherichia coli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Created by Miranda Griechen, Mikaela Griechen, and Tyler Mueller using www.biorender.com </a:t>
            </a:r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+mn-lt"/>
                <a:ea typeface="Calibri" panose="020F0502020204030204" pitchFamily="34" charset="0"/>
              </a:rPr>
              <a:t>T4 bacteriophage 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goes after </a:t>
            </a:r>
            <a:r>
              <a:rPr lang="en-US" i="1" dirty="0">
                <a:effectLst/>
                <a:latin typeface="+mn-lt"/>
                <a:ea typeface="Calibri" panose="020F0502020204030204" pitchFamily="34" charset="0"/>
              </a:rPr>
              <a:t>E. coli.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, specifically </a:t>
            </a:r>
            <a:r>
              <a:rPr lang="en-US" b="1" dirty="0">
                <a:effectLst/>
                <a:latin typeface="+mn-lt"/>
                <a:ea typeface="Calibri" panose="020F0502020204030204" pitchFamily="34" charset="0"/>
              </a:rPr>
              <a:t>OmpC 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and </a:t>
            </a:r>
            <a:r>
              <a:rPr lang="en-US" b="1" dirty="0">
                <a:effectLst/>
                <a:latin typeface="+mn-lt"/>
                <a:ea typeface="Calibri" panose="020F0502020204030204" pitchFamily="34" charset="0"/>
              </a:rPr>
              <a:t>lipopolysaccharide (LPS)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 that is found on the outer membrane</a:t>
            </a:r>
            <a:r>
              <a:rPr lang="en-US" dirty="0">
                <a:latin typeface="+mn-lt"/>
                <a:ea typeface="Calibri" panose="020F0502020204030204" pitchFamily="34" charset="0"/>
              </a:rPr>
              <a:t> (5,7). </a:t>
            </a: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 The T4 Bacteriophage uses this porin protein and LPS for attachment </a:t>
            </a:r>
            <a:r>
              <a:rPr lang="en-US" b="1" dirty="0">
                <a:effectLst/>
                <a:latin typeface="+mn-lt"/>
                <a:ea typeface="Calibri" panose="020F0502020204030204" pitchFamily="34" charset="0"/>
              </a:rPr>
              <a:t>to initiate the lytic cycle</a:t>
            </a:r>
            <a:r>
              <a:rPr lang="en-US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en-US" dirty="0">
                <a:latin typeface="+mn-lt"/>
                <a:ea typeface="Calibri" panose="020F0502020204030204" pitchFamily="34" charset="0"/>
              </a:rPr>
              <a:t>(5,6,7). </a:t>
            </a: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endParaRPr lang="en-US" b="1" dirty="0">
              <a:latin typeface="+mn-lt"/>
              <a:ea typeface="Calibri" panose="020F0502020204030204" pitchFamily="34" charset="0"/>
            </a:endParaRPr>
          </a:p>
          <a:p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effectLst/>
              <a:latin typeface="+mn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+mn-lt"/>
              <a:ea typeface="Calibri" panose="020F0502020204030204" pitchFamily="34" charset="0"/>
            </a:endParaRPr>
          </a:p>
          <a:p>
            <a:endParaRPr lang="en-US" b="1" dirty="0">
              <a:latin typeface="+mn-lt"/>
              <a:ea typeface="Calibri" panose="020F0502020204030204" pitchFamily="34" charset="0"/>
            </a:endParaRPr>
          </a:p>
          <a:p>
            <a:endParaRPr lang="en-US" b="1" dirty="0">
              <a:latin typeface="+mn-lt"/>
              <a:ea typeface="Calibri" panose="020F0502020204030204" pitchFamily="34" charset="0"/>
            </a:endParaRPr>
          </a:p>
          <a:p>
            <a:endParaRPr lang="en-US" b="1" dirty="0">
              <a:latin typeface="+mn-lt"/>
              <a:ea typeface="Calibri" panose="020F0502020204030204" pitchFamily="34" charset="0"/>
            </a:endParaRPr>
          </a:p>
          <a:p>
            <a:endParaRPr lang="en-US" b="1" dirty="0">
              <a:latin typeface="+mn-lt"/>
              <a:ea typeface="Calibri" panose="020F0502020204030204" pitchFamily="34" charset="0"/>
            </a:endParaRPr>
          </a:p>
          <a:p>
            <a:endParaRPr lang="en-US" b="1" dirty="0">
              <a:latin typeface="+mn-lt"/>
              <a:ea typeface="Calibri" panose="020F0502020204030204" pitchFamily="34" charset="0"/>
            </a:endParaRPr>
          </a:p>
          <a:p>
            <a:endParaRPr lang="en-US" b="1" dirty="0">
              <a:latin typeface="+mn-lt"/>
              <a:ea typeface="Calibri" panose="020F0502020204030204" pitchFamily="34" charset="0"/>
            </a:endParaRPr>
          </a:p>
          <a:p>
            <a:r>
              <a:rPr lang="en-US" b="1" dirty="0">
                <a:latin typeface="+mn-lt"/>
                <a:ea typeface="Calibri" panose="020F0502020204030204" pitchFamily="34" charset="0"/>
              </a:rPr>
              <a:t>Fig. 1.2 T4 Bacteriophage and the lytic cycle </a:t>
            </a:r>
            <a:r>
              <a:rPr lang="en-US" dirty="0">
                <a:latin typeface="+mn-lt"/>
                <a:ea typeface="Calibri" panose="020F0502020204030204" pitchFamily="34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Created by Miranda Griechen, Mikaela Griechen, and Tyler Mueller using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www.biorender.com.</a:t>
            </a:r>
            <a:endParaRPr lang="en-US" sz="47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7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introduction of the T4 phage affect the antibiotic susceptibility of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coli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B?</a:t>
            </a:r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732139" y="20992632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443E3-BA62-44AC-B149-BBC0B15CAD1B}"/>
              </a:ext>
            </a:extLst>
          </p:cNvPr>
          <p:cNvSpPr txBox="1"/>
          <p:nvPr/>
        </p:nvSpPr>
        <p:spPr>
          <a:xfrm>
            <a:off x="645929" y="20846203"/>
            <a:ext cx="11078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/>
              <a:t>Materials and Methods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628391-85AD-4D0B-B63D-CF28A7BA9E83}"/>
              </a:ext>
            </a:extLst>
          </p:cNvPr>
          <p:cNvSpPr txBox="1"/>
          <p:nvPr/>
        </p:nvSpPr>
        <p:spPr>
          <a:xfrm>
            <a:off x="15047671" y="5146663"/>
            <a:ext cx="13590572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50" b="1" i="1" dirty="0"/>
              <a:t>Results</a:t>
            </a:r>
            <a:endParaRPr lang="en-US" b="1" dirty="0"/>
          </a:p>
          <a:p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645791-0730-4FE5-ACF4-85AEBB730266}"/>
              </a:ext>
            </a:extLst>
          </p:cNvPr>
          <p:cNvSpPr txBox="1"/>
          <p:nvPr/>
        </p:nvSpPr>
        <p:spPr>
          <a:xfrm>
            <a:off x="29600235" y="5185948"/>
            <a:ext cx="13616649" cy="2027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50" b="1" i="1" dirty="0"/>
              <a:t>Discussion, Conclusion, and Future Directions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mechanism, otherwise known as 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 modification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used to prevent attachment of surface proteins by 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blocking and masking the protein or by mutations in gene expression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is homologous to the 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innate immune system 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vertebrates (1, 3).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studies have shown that 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phage interaction 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surface modification to occur. Surface modification affecting antibiotic resistance has not been readily studied (4, 3).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35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 1.6 The nature of surface modification and outer membrane protein C (OmpC) . Created by Miranda Griechen, Mikaela Griechen, and Tyler Mueller using www.biorender.com </a:t>
            </a:r>
            <a:endParaRPr lang="en-US" sz="235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athways that OmpC uses in the 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of environmental stressors 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outer membrane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EnvZ-OmpR, CpxA-CpxR, and </a:t>
            </a:r>
            <a:r>
              <a:rPr lang="en-US" sz="235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Sigma</a:t>
            </a:r>
            <a:r>
              <a:rPr lang="en-US" sz="235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en-US" sz="235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(σ</a:t>
            </a:r>
            <a:r>
              <a:rPr lang="en-US" sz="235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</a:t>
            </a:r>
            <a:r>
              <a:rPr lang="en-US" sz="235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systems 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mechanisms, although not entirely understood, are needed for gene expression (Silencing or expressing) for the </a:t>
            </a:r>
            <a:r>
              <a:rPr lang="en-US" sz="23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ompC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 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regulating the function of OmpC protein 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phosphorylated OmpR 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(2).</a:t>
            </a:r>
            <a:endParaRPr lang="en-US" sz="235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mechanism </a:t>
            </a:r>
            <a:r>
              <a:rPr lang="en-US" sz="2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CRISPR-Cas System </a:t>
            </a:r>
            <a:r>
              <a:rPr lang="en-US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homologous to the adaptive immune system.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CRISPR-Cas system provides </a:t>
            </a:r>
            <a:r>
              <a:rPr lang="en-US" b="1" dirty="0"/>
              <a:t>immunological memory </a:t>
            </a:r>
            <a:r>
              <a:rPr lang="en-US" dirty="0"/>
              <a:t>for the organism (1, 3, 4).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Fig 1.7 CRISPR-Cas System in a bacterial cell. Created by Miranda Griechen, Mikaela Griechen, and Tyler Mueller using www.biorender.com.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From previous literature, we think that it is possible that the phage and the antibiotic </a:t>
            </a:r>
            <a:r>
              <a:rPr lang="en-US"/>
              <a:t>will eventually have </a:t>
            </a:r>
            <a:r>
              <a:rPr lang="en-US" dirty="0"/>
              <a:t>a synergistic relationship with the antibiotics due to either surface modification or the CRISPR-Cas System.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b="1" dirty="0"/>
          </a:p>
          <a:p>
            <a:r>
              <a:rPr lang="en-US" b="1" dirty="0"/>
              <a:t>Fig 1.8 Future Directions for the experiment. Created by Miranda Griechen, Mikaela Griechen, and Tyler Mueller using www.biorender.com.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E4BEFE-A718-467E-BE30-04D65CD5B415}"/>
              </a:ext>
            </a:extLst>
          </p:cNvPr>
          <p:cNvSpPr txBox="1"/>
          <p:nvPr/>
        </p:nvSpPr>
        <p:spPr>
          <a:xfrm>
            <a:off x="29555219" y="24631756"/>
            <a:ext cx="13661665" cy="5347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50" b="1" i="1" dirty="0"/>
              <a:t>References</a:t>
            </a:r>
          </a:p>
          <a:p>
            <a:pPr marL="342900" indent="-342900">
              <a:buAutoNum type="arabicPeriod"/>
            </a:pP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Orzechowska B., Mohammed M.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2019. The War between Bacteria and Bacteriophages.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IntechOpen.</a:t>
            </a: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1(6): 1-22</a:t>
            </a:r>
          </a:p>
          <a:p>
            <a:pPr marL="342900" indent="-342900">
              <a:buFontTx/>
              <a:buAutoNum type="arabicPeriod"/>
            </a:pP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Batchelor E., Walthers D., Kenney J. L., Goulian M. 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2005. The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Escherichia coli 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CpxA-CpxR Envelope Stress Response Protein A on Adsorption of Bacteriophages to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Staphylococcus aureus. American Society of Microbiology. </a:t>
            </a: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(2): 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198-202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 Regulates Expression of the Porins OmpF and OmpC. </a:t>
            </a:r>
            <a:r>
              <a:rPr lang="en-US" sz="1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Bacteriology. 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187 (16):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5723-5731</a:t>
            </a: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 Houte Stineke, Buckling Angus, Westra R. Edze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2016. Evolutionary Ecology of Prokaryotic Immune Mechanisms. </a:t>
            </a:r>
            <a:r>
              <a:rPr lang="en-US" sz="1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Microbiology and Molecular Biology Reviews. 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80 (3)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745-763. </a:t>
            </a:r>
          </a:p>
          <a:p>
            <a:pPr marL="342900" indent="-342900">
              <a:buFontTx/>
              <a:buAutoNum type="arabicPeriod"/>
            </a:pP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Abedon, Stephen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2012. Bacterial ‘immunity’ against bacteriophages. </a:t>
            </a:r>
            <a:r>
              <a:rPr lang="en-US" sz="1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Bacteriophage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:50-54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Rabbani I., Radoja U., Ray S., Selim A., Weston C.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2004. The Dynamics of Bacteriophage T4 Binding to </a:t>
            </a:r>
            <a:r>
              <a:rPr lang="en-US" sz="1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Escherichia coli. Journal of Experimental Microbiology and Immunology (JEMI) 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5: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61-64.</a:t>
            </a: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Yap M. L., Rossman M.G.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2014. Structure and function of bacteriophage T4. </a:t>
            </a:r>
            <a:r>
              <a:rPr lang="en-US" sz="1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 Microbiology.</a:t>
            </a:r>
            <a:r>
              <a:rPr lang="en-US" sz="15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9: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1319-1327</a:t>
            </a: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Nordstrӧm K., Forsgren A.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1974. Effect of 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Protein A on Adsorption of Bacteriophages to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Staphylococcus aureus. American Society of Microbiology. </a:t>
            </a: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(2): 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198-202. </a:t>
            </a:r>
          </a:p>
          <a:p>
            <a:pPr marL="342900" indent="-342900">
              <a:buFontTx/>
              <a:buAutoNum type="arabicPeriod"/>
            </a:pP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Liu Gu, C., Green, S.I., Min L., Clark, J.R., Salazar K.C., Terwilliger, A.L., Kaplan, H.B., Trautner, R.F., Maresso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A.W.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2020. Phage-Antibiotic Synergy Is Driven by a Unique Combination of Antibacterial Mechanism of Action and Stoichiometry.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American Society of Microbiology. </a:t>
            </a:r>
            <a:r>
              <a:rPr lang="en-US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11(4):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e01462-20.</a:t>
            </a:r>
          </a:p>
          <a:p>
            <a:pPr marL="342900" indent="-342900">
              <a:buFontTx/>
              <a:buAutoNum type="arabicPeriod"/>
            </a:pPr>
            <a:r>
              <a:rPr lang="en-US" sz="15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Chaudhry, W. N., Concepcion-Acevedo, J., Park, T., Andleeb, S., Bull, J. J., and Levin, B. R. </a:t>
            </a:r>
            <a:r>
              <a:rPr lang="en-US" sz="15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2017. Synergy and order effects of antibiotics and</a:t>
            </a:r>
            <a:r>
              <a:rPr lang="en-US" sz="15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 </a:t>
            </a:r>
            <a:r>
              <a:rPr lang="en-US" sz="15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phages in killing </a:t>
            </a:r>
            <a:r>
              <a:rPr lang="en-US" sz="15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Pseudomonas aeruginosa</a:t>
            </a:r>
            <a:r>
              <a:rPr lang="en-US" sz="15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 biofilms. </a:t>
            </a:r>
            <a:r>
              <a:rPr lang="en-US" sz="15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PLoS ONE</a:t>
            </a:r>
            <a:r>
              <a:rPr lang="en-US" sz="15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 </a:t>
            </a:r>
            <a:r>
              <a:rPr lang="en-US" sz="15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12: </a:t>
            </a:r>
            <a:r>
              <a:rPr lang="en-US" sz="15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</a:rPr>
              <a:t>e0168615. </a:t>
            </a:r>
            <a:endParaRPr lang="en-US" sz="15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5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Aditi, F.Y., Rahman S.S., Hossain, M Md. 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2017.  A Study on Microbiologist Status of Mineral Drinking Water. </a:t>
            </a:r>
            <a:r>
              <a:rPr lang="en-US" sz="15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Open Microbiology Journal. </a:t>
            </a:r>
            <a:r>
              <a:rPr lang="en-US" sz="15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(11): </a:t>
            </a:r>
            <a:r>
              <a:rPr lang="en-US" sz="15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31-44.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Benedict, K.M., Gow, S.P., Checkley, S., Booker, C.W., McAllister T.A., Morley, P.S.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2013. Methodological comparisons for antimicrobial resistance surveillance in feedlot cattle. </a:t>
            </a:r>
            <a:r>
              <a:rPr lang="en-US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BMC Vet Res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216. </a:t>
            </a:r>
          </a:p>
          <a:p>
            <a:r>
              <a:rPr lang="en-US" b="1" i="1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DBC5E8-BC54-4DD3-A7E0-B09349992F57}"/>
              </a:ext>
            </a:extLst>
          </p:cNvPr>
          <p:cNvSpPr txBox="1"/>
          <p:nvPr/>
        </p:nvSpPr>
        <p:spPr>
          <a:xfrm>
            <a:off x="29529769" y="29430277"/>
            <a:ext cx="136985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50" b="1" i="1" dirty="0"/>
              <a:t>Acknowledgements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would like to thank Todd Nolte (Lab Manager, Biosciences Department, MSUM) for making all the supplies available for our project and Dr. Sumali Pandey for her guidance. </a:t>
            </a:r>
            <a:endParaRPr lang="en-US" sz="2200" dirty="0"/>
          </a:p>
          <a:p>
            <a:r>
              <a:rPr lang="en-US" sz="4800" b="1" i="1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D352A1-68F9-4E2A-9B49-D6733891119E}"/>
              </a:ext>
            </a:extLst>
          </p:cNvPr>
          <p:cNvSpPr txBox="1"/>
          <p:nvPr/>
        </p:nvSpPr>
        <p:spPr>
          <a:xfrm>
            <a:off x="29496169" y="30803730"/>
            <a:ext cx="1369853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50" b="1" i="1" dirty="0"/>
              <a:t>Contract Information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Miranda Griechen: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miranda.griechen@go.mnstate.edu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Mikaela Griechen: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mikaela.griechen@go.mnstate.edu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Tyler Mueller: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tyler.mueller@go.mnstate.edu </a:t>
            </a:r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FCD7339-D07A-4335-9793-AA764E5968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525543" y="7930168"/>
            <a:ext cx="8289713" cy="2946456"/>
          </a:xfrm>
          <a:prstGeom prst="rect">
            <a:avLst/>
          </a:prstGeom>
        </p:spPr>
      </p:pic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7F2BA48A-4C8E-47A0-8011-A471A1499A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9277039"/>
              </p:ext>
            </p:extLst>
          </p:nvPr>
        </p:nvGraphicFramePr>
        <p:xfrm>
          <a:off x="732139" y="25001463"/>
          <a:ext cx="12942241" cy="2025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Arrow: Down 14">
            <a:extLst>
              <a:ext uri="{FF2B5EF4-FFF2-40B4-BE49-F238E27FC236}">
                <a16:creationId xmlns:a16="http://schemas.microsoft.com/office/drawing/2014/main" id="{6A56B67A-C4FB-4EF6-90B8-1354991F3554}"/>
              </a:ext>
            </a:extLst>
          </p:cNvPr>
          <p:cNvSpPr/>
          <p:nvPr/>
        </p:nvSpPr>
        <p:spPr bwMode="auto">
          <a:xfrm flipH="1">
            <a:off x="9609738" y="24000364"/>
            <a:ext cx="1185690" cy="1200328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4929C5E2-5F7B-4323-B37C-4103B0188B1E}"/>
              </a:ext>
            </a:extLst>
          </p:cNvPr>
          <p:cNvSpPr/>
          <p:nvPr/>
        </p:nvSpPr>
        <p:spPr bwMode="auto">
          <a:xfrm flipH="1">
            <a:off x="3394995" y="23974469"/>
            <a:ext cx="1185689" cy="1200329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8A823B8-5759-47BF-89CB-40A18D9D9609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7477" t="2280" r="11990"/>
          <a:stretch/>
        </p:blipFill>
        <p:spPr>
          <a:xfrm>
            <a:off x="674316" y="13990437"/>
            <a:ext cx="3536603" cy="49408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870D55C-0CD6-418E-8913-6C83670811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815256" y="7936065"/>
            <a:ext cx="5367742" cy="294645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5A3B534-43CA-4AFC-A986-0A04446C5E5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9585288" y="24706458"/>
            <a:ext cx="13016088" cy="2438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14EF4EE-ECA0-4E8E-AA6C-F7D2ABE9BEB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9585288" y="29529365"/>
            <a:ext cx="13016088" cy="2438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E717706-84A6-467A-A283-C2769110E94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9496169" y="30959635"/>
            <a:ext cx="13016088" cy="24386"/>
          </a:xfrm>
          <a:prstGeom prst="rect">
            <a:avLst/>
          </a:prstGeom>
        </p:spPr>
      </p:pic>
      <p:pic>
        <p:nvPicPr>
          <p:cNvPr id="23" name="Picture 22" descr="Diagram&#10;&#10;Description automatically generated">
            <a:extLst>
              <a:ext uri="{FF2B5EF4-FFF2-40B4-BE49-F238E27FC236}">
                <a16:creationId xmlns:a16="http://schemas.microsoft.com/office/drawing/2014/main" id="{7F645A5D-CE4A-447E-B5B4-D31B7721FD0F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" t="22325" r="-570" b="-1394"/>
          <a:stretch/>
        </p:blipFill>
        <p:spPr>
          <a:xfrm>
            <a:off x="3839143" y="9601177"/>
            <a:ext cx="6316686" cy="233739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4F96D0B-F645-47CB-9356-8332238578B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95216" y="19834114"/>
            <a:ext cx="13016088" cy="24386"/>
          </a:xfrm>
          <a:prstGeom prst="rect">
            <a:avLst/>
          </a:prstGeom>
        </p:spPr>
      </p:pic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C113D5AD-F917-4503-960A-6B6750C54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252480"/>
              </p:ext>
            </p:extLst>
          </p:nvPr>
        </p:nvGraphicFramePr>
        <p:xfrm>
          <a:off x="15085259" y="5896173"/>
          <a:ext cx="13625977" cy="9496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8B363C9-CA5F-430C-82D4-81C0A855F9A7}"/>
              </a:ext>
            </a:extLst>
          </p:cNvPr>
          <p:cNvSpPr txBox="1"/>
          <p:nvPr/>
        </p:nvSpPr>
        <p:spPr>
          <a:xfrm>
            <a:off x="15106555" y="27143515"/>
            <a:ext cx="13678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Fig. 1.5 The effect of antibiotic exposure with phage exposure on the size of the average zone of inhibition for </a:t>
            </a:r>
            <a:r>
              <a:rPr lang="en-US" b="1" i="1" dirty="0"/>
              <a:t>E. coli </a:t>
            </a:r>
            <a:r>
              <a:rPr lang="en-US" b="1" dirty="0"/>
              <a:t>B for the following antibiotics</a:t>
            </a:r>
            <a:r>
              <a:rPr lang="en-US" b="1" i="1" dirty="0"/>
              <a:t>.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1,13</a:t>
            </a:r>
            <a:r>
              <a:rPr lang="en-US" b="1" dirty="0"/>
              <a:t>: P= 0.066 and the F value is 4.077 from the ANOVA test. Created by Miranda Griechen, Mikaela Griechen, and Tyler Mueller using Excel.</a:t>
            </a:r>
          </a:p>
          <a:p>
            <a:endParaRPr lang="en-US" dirty="0"/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D4405F0E-8832-48C6-B884-4B61799365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9864364"/>
              </p:ext>
            </p:extLst>
          </p:nvPr>
        </p:nvGraphicFramePr>
        <p:xfrm>
          <a:off x="15137276" y="17156207"/>
          <a:ext cx="13616648" cy="998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34ECA55-7437-4EDE-8E9F-63BB373D2577}"/>
              </a:ext>
            </a:extLst>
          </p:cNvPr>
          <p:cNvSpPr txBox="1"/>
          <p:nvPr/>
        </p:nvSpPr>
        <p:spPr>
          <a:xfrm>
            <a:off x="21842957" y="24110206"/>
            <a:ext cx="4627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59F1A22-965F-40F9-AD6B-6A69F28F48FD}"/>
              </a:ext>
            </a:extLst>
          </p:cNvPr>
          <p:cNvSpPr txBox="1"/>
          <p:nvPr/>
        </p:nvSpPr>
        <p:spPr>
          <a:xfrm>
            <a:off x="17754600" y="8274211"/>
            <a:ext cx="38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BE7330-C83B-455A-8860-9591E13814F4}"/>
              </a:ext>
            </a:extLst>
          </p:cNvPr>
          <p:cNvSpPr txBox="1"/>
          <p:nvPr/>
        </p:nvSpPr>
        <p:spPr>
          <a:xfrm>
            <a:off x="18897600" y="11201400"/>
            <a:ext cx="4042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R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6FED2D-AC5F-4B02-9201-4B4425472EA4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98" t="16096" b="14645"/>
          <a:stretch/>
        </p:blipFill>
        <p:spPr>
          <a:xfrm>
            <a:off x="949448" y="27208852"/>
            <a:ext cx="6522942" cy="4252685"/>
          </a:xfrm>
          <a:prstGeom prst="rect">
            <a:avLst/>
          </a:prstGeom>
        </p:spPr>
      </p:pic>
      <p:pic>
        <p:nvPicPr>
          <p:cNvPr id="22" name="Picture 21" descr="Diagram&#10;&#10;Description automatically generated">
            <a:extLst>
              <a:ext uri="{FF2B5EF4-FFF2-40B4-BE49-F238E27FC236}">
                <a16:creationId xmlns:a16="http://schemas.microsoft.com/office/drawing/2014/main" id="{4E769F05-9E75-4BFE-AF0C-FA6D4901B329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6" t="17806" r="11084" b="15770"/>
          <a:stretch/>
        </p:blipFill>
        <p:spPr>
          <a:xfrm>
            <a:off x="7308534" y="27026840"/>
            <a:ext cx="6889355" cy="425268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79A0034-A725-439E-9F0E-EFE7EC073E05}"/>
              </a:ext>
            </a:extLst>
          </p:cNvPr>
          <p:cNvSpPr txBox="1"/>
          <p:nvPr/>
        </p:nvSpPr>
        <p:spPr>
          <a:xfrm>
            <a:off x="732139" y="31323102"/>
            <a:ext cx="13620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Fig. 1.3 The Disk Diffusion of </a:t>
            </a:r>
            <a:r>
              <a:rPr lang="en-US" b="1" i="1" dirty="0"/>
              <a:t>E. coli </a:t>
            </a:r>
            <a:r>
              <a:rPr lang="en-US" b="1" dirty="0"/>
              <a:t>B with zones of inhibition and  the affects of the T4 bacteriophage. Created by Tyler Mueller, Mikaela Griechen, and Miranda Griechen using www.biorender.com. </a:t>
            </a:r>
          </a:p>
        </p:txBody>
      </p:sp>
      <p:pic>
        <p:nvPicPr>
          <p:cNvPr id="31" name="Picture 30" descr="Diagram&#10;&#10;Description automatically generated">
            <a:extLst>
              <a:ext uri="{FF2B5EF4-FFF2-40B4-BE49-F238E27FC236}">
                <a16:creationId xmlns:a16="http://schemas.microsoft.com/office/drawing/2014/main" id="{FFD8DF68-749C-4586-A97C-FF342DB840FF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5" r="4034" b="11376"/>
          <a:stretch/>
        </p:blipFill>
        <p:spPr>
          <a:xfrm>
            <a:off x="30932516" y="14382337"/>
            <a:ext cx="10143394" cy="3514896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4829F9C7-125B-4456-AC0E-CA454C8649A4}"/>
              </a:ext>
            </a:extLst>
          </p:cNvPr>
          <p:cNvSpPr txBox="1"/>
          <p:nvPr/>
        </p:nvSpPr>
        <p:spPr>
          <a:xfrm>
            <a:off x="15035985" y="15440360"/>
            <a:ext cx="1370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Fig. 1.4 The effect of antibiotic exposure with phage exposure on the size of the average zone of inhibition for </a:t>
            </a:r>
            <a:r>
              <a:rPr lang="en-US" b="1" i="1" dirty="0"/>
              <a:t>E. coli </a:t>
            </a:r>
            <a:r>
              <a:rPr lang="en-US" b="1" dirty="0"/>
              <a:t>B for the following antibiotics</a:t>
            </a:r>
            <a:r>
              <a:rPr lang="en-US" b="1" i="1" dirty="0"/>
              <a:t>. 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1,13:</a:t>
            </a:r>
            <a:r>
              <a:rPr lang="en-US" b="1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/>
              <a:t>P=0.066 and F=4.077 from the ANOVA test. Created by Miranda Griechen, Mikaela Griechen, and Tyler Mueller using Excel.</a:t>
            </a:r>
          </a:p>
        </p:txBody>
      </p:sp>
      <p:pic>
        <p:nvPicPr>
          <p:cNvPr id="37" name="Picture 36" descr="Diagram, schematic&#10;&#10;Description automatically generated">
            <a:extLst>
              <a:ext uri="{FF2B5EF4-FFF2-40B4-BE49-F238E27FC236}">
                <a16:creationId xmlns:a16="http://schemas.microsoft.com/office/drawing/2014/main" id="{2B822800-CD3C-4B6A-8748-A59C153F5D61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3"/>
          <a:stretch/>
        </p:blipFill>
        <p:spPr>
          <a:xfrm>
            <a:off x="4210919" y="13988333"/>
            <a:ext cx="10114066" cy="5027793"/>
          </a:xfrm>
          <a:prstGeom prst="rect">
            <a:avLst/>
          </a:prstGeom>
        </p:spPr>
      </p:pic>
      <p:pic>
        <p:nvPicPr>
          <p:cNvPr id="39" name="Picture 38" descr="Diagram&#10;&#10;Description automatically generated">
            <a:extLst>
              <a:ext uri="{FF2B5EF4-FFF2-40B4-BE49-F238E27FC236}">
                <a16:creationId xmlns:a16="http://schemas.microsoft.com/office/drawing/2014/main" id="{52A6EDB5-908F-4144-A7CB-9846CD929A5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0652" y="19834114"/>
            <a:ext cx="12038244" cy="38627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D8855015-B676-4E62-957D-597FCAF7D532}"/>
                  </a:ext>
                </a:extLst>
              </p14:cNvPr>
              <p14:cNvContentPartPr/>
              <p14:nvPr/>
            </p14:nvContentPartPr>
            <p14:xfrm>
              <a:off x="36054732" y="14569087"/>
              <a:ext cx="742320" cy="3384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D8855015-B676-4E62-957D-597FCAF7D532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5991732" y="14506087"/>
                <a:ext cx="867960" cy="159480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DC33B1F8-6B80-4179-95F0-34E4965B93A0}"/>
              </a:ext>
            </a:extLst>
          </p:cNvPr>
          <p:cNvSpPr txBox="1"/>
          <p:nvPr/>
        </p:nvSpPr>
        <p:spPr>
          <a:xfrm>
            <a:off x="22497398" y="6427552"/>
            <a:ext cx="517899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>
                <a:effectLst/>
              </a:rPr>
              <a:t>E. coli </a:t>
            </a:r>
            <a:r>
              <a:rPr lang="en-US" sz="3000" dirty="0" err="1"/>
              <a:t>B</a:t>
            </a:r>
            <a:r>
              <a:rPr lang="en-US" sz="3000" dirty="0" err="1">
                <a:effectLst/>
              </a:rPr>
              <a:t>+antibiotics</a:t>
            </a:r>
            <a:r>
              <a:rPr lang="en-US" sz="3000" baseline="0" dirty="0">
                <a:effectLst/>
              </a:rPr>
              <a:t> </a:t>
            </a:r>
            <a:endParaRPr lang="en-US" sz="3000" dirty="0">
              <a:effectLst/>
            </a:endParaRPr>
          </a:p>
          <a:p>
            <a:r>
              <a:rPr lang="en-US" sz="3000" i="1" baseline="0" dirty="0">
                <a:effectLst/>
              </a:rPr>
              <a:t>E. coli </a:t>
            </a:r>
            <a:r>
              <a:rPr lang="en-US" sz="3000" dirty="0"/>
              <a:t>B</a:t>
            </a:r>
            <a:r>
              <a:rPr lang="en-US" sz="3000" baseline="0" dirty="0">
                <a:effectLst/>
              </a:rPr>
              <a:t>+antibiotics+T4</a:t>
            </a:r>
            <a:r>
              <a:rPr lang="en-US" sz="3000" dirty="0"/>
              <a:t> </a:t>
            </a:r>
            <a:r>
              <a:rPr lang="en-US" sz="3000" baseline="0" dirty="0">
                <a:effectLst/>
              </a:rPr>
              <a:t>phage</a:t>
            </a:r>
          </a:p>
          <a:p>
            <a:r>
              <a:rPr lang="en-US" sz="3000" dirty="0"/>
              <a:t>S= sensitive R=resistant </a:t>
            </a:r>
            <a:r>
              <a:rPr lang="en-US" sz="3000" dirty="0">
                <a:effectLst/>
              </a:rPr>
              <a:t> </a:t>
            </a:r>
          </a:p>
          <a:p>
            <a:endParaRPr lang="en-US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2DC9D43-ED94-41EE-92A5-12903998A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0" y="28571261"/>
            <a:ext cx="128394774" cy="859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3973</TotalTime>
  <Words>1295</Words>
  <Application>Microsoft Office PowerPoint</Application>
  <PresentationFormat>Custom</PresentationFormat>
  <Paragraphs>133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Jeffrey Bodwin</dc:creator>
  <cp:lastModifiedBy>Raezer-Stursa, Trista S</cp:lastModifiedBy>
  <cp:revision>113</cp:revision>
  <dcterms:created xsi:type="dcterms:W3CDTF">2008-02-25T01:30:43Z</dcterms:created>
  <dcterms:modified xsi:type="dcterms:W3CDTF">2021-04-22T20:50:21Z</dcterms:modified>
</cp:coreProperties>
</file>